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8" r:id="rId1"/>
  </p:sldMasterIdLst>
  <p:notesMasterIdLst>
    <p:notesMasterId r:id="rId14"/>
  </p:notesMasterIdLst>
  <p:sldIdLst>
    <p:sldId id="2640" r:id="rId2"/>
    <p:sldId id="2671" r:id="rId3"/>
    <p:sldId id="2679" r:id="rId4"/>
    <p:sldId id="2649" r:id="rId5"/>
    <p:sldId id="2675" r:id="rId6"/>
    <p:sldId id="2676" r:id="rId7"/>
    <p:sldId id="2677" r:id="rId8"/>
    <p:sldId id="2674" r:id="rId9"/>
    <p:sldId id="2673" r:id="rId10"/>
    <p:sldId id="2678" r:id="rId11"/>
    <p:sldId id="933" r:id="rId12"/>
    <p:sldId id="884"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B1F7B7C3-5FB2-44E9-9E44-85DC86B493B0}">
          <p14:sldIdLst>
            <p14:sldId id="2640"/>
            <p14:sldId id="2671"/>
            <p14:sldId id="2679"/>
            <p14:sldId id="2649"/>
            <p14:sldId id="2675"/>
            <p14:sldId id="2676"/>
            <p14:sldId id="2677"/>
            <p14:sldId id="2674"/>
            <p14:sldId id="2673"/>
            <p14:sldId id="2678"/>
            <p14:sldId id="933"/>
          </p14:sldIdLst>
        </p14:section>
        <p14:section name="Naamloze sectie" id="{A2EDCDDA-9FF3-4F62-B804-49071B326981}">
          <p14:sldIdLst>
            <p14:sldId id="88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520A31-D592-40C4-A693-E4DAFDF87B15}" v="74" dt="2026-03-09T19:43:55.361"/>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82910" autoAdjust="0"/>
  </p:normalViewPr>
  <p:slideViewPr>
    <p:cSldViewPr snapToGrid="0">
      <p:cViewPr varScale="1">
        <p:scale>
          <a:sx n="55" d="100"/>
          <a:sy n="55" d="100"/>
        </p:scale>
        <p:origin x="216" y="2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k Wintraecken" userId="e78074f7ebee3e2d" providerId="LiveId" clId="{79C4DFBA-19DD-49AC-8319-41DBDC6698F7}"/>
    <pc:docChg chg="custSel addSld delSld modSld modSection">
      <pc:chgData name="Frank Wintraecken" userId="e78074f7ebee3e2d" providerId="LiveId" clId="{79C4DFBA-19DD-49AC-8319-41DBDC6698F7}" dt="2026-03-09T19:44:45.675" v="512" actId="1076"/>
      <pc:docMkLst>
        <pc:docMk/>
      </pc:docMkLst>
      <pc:sldChg chg="add">
        <pc:chgData name="Frank Wintraecken" userId="e78074f7ebee3e2d" providerId="LiveId" clId="{79C4DFBA-19DD-49AC-8319-41DBDC6698F7}" dt="2026-03-09T19:39:11.019" v="482"/>
        <pc:sldMkLst>
          <pc:docMk/>
          <pc:sldMk cId="1260839547" sldId="933"/>
        </pc:sldMkLst>
      </pc:sldChg>
      <pc:sldChg chg="del">
        <pc:chgData name="Frank Wintraecken" userId="e78074f7ebee3e2d" providerId="LiveId" clId="{79C4DFBA-19DD-49AC-8319-41DBDC6698F7}" dt="2026-03-09T19:14:52.979" v="174" actId="2696"/>
        <pc:sldMkLst>
          <pc:docMk/>
          <pc:sldMk cId="1591370484" sldId="970"/>
        </pc:sldMkLst>
      </pc:sldChg>
      <pc:sldChg chg="del">
        <pc:chgData name="Frank Wintraecken" userId="e78074f7ebee3e2d" providerId="LiveId" clId="{79C4DFBA-19DD-49AC-8319-41DBDC6698F7}" dt="2026-03-09T19:32:29.003" v="470" actId="2696"/>
        <pc:sldMkLst>
          <pc:docMk/>
          <pc:sldMk cId="2894303398" sldId="978"/>
        </pc:sldMkLst>
      </pc:sldChg>
      <pc:sldChg chg="del">
        <pc:chgData name="Frank Wintraecken" userId="e78074f7ebee3e2d" providerId="LiveId" clId="{79C4DFBA-19DD-49AC-8319-41DBDC6698F7}" dt="2026-03-09T19:35:47.254" v="473" actId="2696"/>
        <pc:sldMkLst>
          <pc:docMk/>
          <pc:sldMk cId="5613077" sldId="2619"/>
        </pc:sldMkLst>
      </pc:sldChg>
      <pc:sldChg chg="del">
        <pc:chgData name="Frank Wintraecken" userId="e78074f7ebee3e2d" providerId="LiveId" clId="{79C4DFBA-19DD-49AC-8319-41DBDC6698F7}" dt="2026-03-09T19:44:35.998" v="511" actId="2696"/>
        <pc:sldMkLst>
          <pc:docMk/>
          <pc:sldMk cId="1757159263" sldId="2625"/>
        </pc:sldMkLst>
      </pc:sldChg>
      <pc:sldChg chg="modSp mod">
        <pc:chgData name="Frank Wintraecken" userId="e78074f7ebee3e2d" providerId="LiveId" clId="{79C4DFBA-19DD-49AC-8319-41DBDC6698F7}" dt="2026-03-09T19:44:28.386" v="510" actId="14100"/>
        <pc:sldMkLst>
          <pc:docMk/>
          <pc:sldMk cId="466100108" sldId="2640"/>
        </pc:sldMkLst>
        <pc:spChg chg="mod">
          <ac:chgData name="Frank Wintraecken" userId="e78074f7ebee3e2d" providerId="LiveId" clId="{79C4DFBA-19DD-49AC-8319-41DBDC6698F7}" dt="2026-03-09T18:59:49.230" v="59" actId="20577"/>
          <ac:spMkLst>
            <pc:docMk/>
            <pc:sldMk cId="466100108" sldId="2640"/>
            <ac:spMk id="13" creationId="{9AB9E0B8-C386-2903-5B75-843BEE5D614C}"/>
          </ac:spMkLst>
        </pc:spChg>
        <pc:picChg chg="mod">
          <ac:chgData name="Frank Wintraecken" userId="e78074f7ebee3e2d" providerId="LiveId" clId="{79C4DFBA-19DD-49AC-8319-41DBDC6698F7}" dt="2026-03-09T19:44:28.386" v="510" actId="14100"/>
          <ac:picMkLst>
            <pc:docMk/>
            <pc:sldMk cId="466100108" sldId="2640"/>
            <ac:picMk id="15" creationId="{920D67CD-79A7-4E4C-90FF-A4D767EB987D}"/>
          </ac:picMkLst>
        </pc:picChg>
      </pc:sldChg>
      <pc:sldChg chg="del">
        <pc:chgData name="Frank Wintraecken" userId="e78074f7ebee3e2d" providerId="LiveId" clId="{79C4DFBA-19DD-49AC-8319-41DBDC6698F7}" dt="2026-03-09T19:14:23.609" v="172" actId="2696"/>
        <pc:sldMkLst>
          <pc:docMk/>
          <pc:sldMk cId="2125988392" sldId="2646"/>
        </pc:sldMkLst>
      </pc:sldChg>
      <pc:sldChg chg="del">
        <pc:chgData name="Frank Wintraecken" userId="e78074f7ebee3e2d" providerId="LiveId" clId="{79C4DFBA-19DD-49AC-8319-41DBDC6698F7}" dt="2026-03-09T19:13:20.515" v="171" actId="2696"/>
        <pc:sldMkLst>
          <pc:docMk/>
          <pc:sldMk cId="1872630568" sldId="2647"/>
        </pc:sldMkLst>
      </pc:sldChg>
      <pc:sldChg chg="modSp mod">
        <pc:chgData name="Frank Wintraecken" userId="e78074f7ebee3e2d" providerId="LiveId" clId="{79C4DFBA-19DD-49AC-8319-41DBDC6698F7}" dt="2026-03-09T19:16:52.223" v="189" actId="14100"/>
        <pc:sldMkLst>
          <pc:docMk/>
          <pc:sldMk cId="2441372133" sldId="2649"/>
        </pc:sldMkLst>
        <pc:spChg chg="mod">
          <ac:chgData name="Frank Wintraecken" userId="e78074f7ebee3e2d" providerId="LiveId" clId="{79C4DFBA-19DD-49AC-8319-41DBDC6698F7}" dt="2026-03-09T19:15:43.035" v="180" actId="14100"/>
          <ac:spMkLst>
            <pc:docMk/>
            <pc:sldMk cId="2441372133" sldId="2649"/>
            <ac:spMk id="15" creationId="{588B0880-6447-F8D4-173A-9D3E18FACE23}"/>
          </ac:spMkLst>
        </pc:spChg>
        <pc:spChg chg="mod">
          <ac:chgData name="Frank Wintraecken" userId="e78074f7ebee3e2d" providerId="LiveId" clId="{79C4DFBA-19DD-49AC-8319-41DBDC6698F7}" dt="2026-03-09T19:15:35.020" v="179" actId="14100"/>
          <ac:spMkLst>
            <pc:docMk/>
            <pc:sldMk cId="2441372133" sldId="2649"/>
            <ac:spMk id="152" creationId="{41FAFF47-A262-E847-A0D9-16494C5345A8}"/>
          </ac:spMkLst>
        </pc:spChg>
        <pc:spChg chg="mod">
          <ac:chgData name="Frank Wintraecken" userId="e78074f7ebee3e2d" providerId="LiveId" clId="{79C4DFBA-19DD-49AC-8319-41DBDC6698F7}" dt="2026-03-09T19:16:00.107" v="182" actId="14100"/>
          <ac:spMkLst>
            <pc:docMk/>
            <pc:sldMk cId="2441372133" sldId="2649"/>
            <ac:spMk id="153" creationId="{78975536-644C-A24C-9538-033B66E43EE0}"/>
          </ac:spMkLst>
        </pc:spChg>
        <pc:spChg chg="mod">
          <ac:chgData name="Frank Wintraecken" userId="e78074f7ebee3e2d" providerId="LiveId" clId="{79C4DFBA-19DD-49AC-8319-41DBDC6698F7}" dt="2026-03-09T19:16:30.242" v="186" actId="14100"/>
          <ac:spMkLst>
            <pc:docMk/>
            <pc:sldMk cId="2441372133" sldId="2649"/>
            <ac:spMk id="154" creationId="{08EE686E-9C11-AA44-B5E6-2175C900836A}"/>
          </ac:spMkLst>
        </pc:spChg>
        <pc:spChg chg="mod">
          <ac:chgData name="Frank Wintraecken" userId="e78074f7ebee3e2d" providerId="LiveId" clId="{79C4DFBA-19DD-49AC-8319-41DBDC6698F7}" dt="2026-03-09T19:16:42.841" v="188" actId="14100"/>
          <ac:spMkLst>
            <pc:docMk/>
            <pc:sldMk cId="2441372133" sldId="2649"/>
            <ac:spMk id="155" creationId="{6B20825B-1DDE-A144-A04A-DF6C1341F591}"/>
          </ac:spMkLst>
        </pc:spChg>
        <pc:spChg chg="mod">
          <ac:chgData name="Frank Wintraecken" userId="e78074f7ebee3e2d" providerId="LiveId" clId="{79C4DFBA-19DD-49AC-8319-41DBDC6698F7}" dt="2026-03-09T19:16:52.223" v="189" actId="14100"/>
          <ac:spMkLst>
            <pc:docMk/>
            <pc:sldMk cId="2441372133" sldId="2649"/>
            <ac:spMk id="226" creationId="{A7122DBD-2533-2B4F-A3B5-9DA14D286A04}"/>
          </ac:spMkLst>
        </pc:spChg>
        <pc:spChg chg="mod">
          <ac:chgData name="Frank Wintraecken" userId="e78074f7ebee3e2d" providerId="LiveId" clId="{79C4DFBA-19DD-49AC-8319-41DBDC6698F7}" dt="2026-03-09T19:02:05.161" v="119" actId="20577"/>
          <ac:spMkLst>
            <pc:docMk/>
            <pc:sldMk cId="2441372133" sldId="2649"/>
            <ac:spMk id="229" creationId="{D7D876D1-9755-BD41-B495-E5E95081076B}"/>
          </ac:spMkLst>
        </pc:spChg>
        <pc:picChg chg="mod">
          <ac:chgData name="Frank Wintraecken" userId="e78074f7ebee3e2d" providerId="LiveId" clId="{79C4DFBA-19DD-49AC-8319-41DBDC6698F7}" dt="2026-03-09T19:15:26.291" v="178" actId="1076"/>
          <ac:picMkLst>
            <pc:docMk/>
            <pc:sldMk cId="2441372133" sldId="2649"/>
            <ac:picMk id="10" creationId="{2798EA57-01E5-2F61-9888-21550FE6A9D9}"/>
          </ac:picMkLst>
        </pc:picChg>
      </pc:sldChg>
      <pc:sldChg chg="modSp mod">
        <pc:chgData name="Frank Wintraecken" userId="e78074f7ebee3e2d" providerId="LiveId" clId="{79C4DFBA-19DD-49AC-8319-41DBDC6698F7}" dt="2026-03-09T19:42:52.844" v="503" actId="1076"/>
        <pc:sldMkLst>
          <pc:docMk/>
          <pc:sldMk cId="1917291828" sldId="2671"/>
        </pc:sldMkLst>
        <pc:picChg chg="mod">
          <ac:chgData name="Frank Wintraecken" userId="e78074f7ebee3e2d" providerId="LiveId" clId="{79C4DFBA-19DD-49AC-8319-41DBDC6698F7}" dt="2026-03-09T19:42:52.844" v="503" actId="1076"/>
          <ac:picMkLst>
            <pc:docMk/>
            <pc:sldMk cId="1917291828" sldId="2671"/>
            <ac:picMk id="4" creationId="{78F6C02D-EE39-4CA1-AE9E-2142E650225B}"/>
          </ac:picMkLst>
        </pc:picChg>
      </pc:sldChg>
      <pc:sldChg chg="del">
        <pc:chgData name="Frank Wintraecken" userId="e78074f7ebee3e2d" providerId="LiveId" clId="{79C4DFBA-19DD-49AC-8319-41DBDC6698F7}" dt="2026-03-09T19:14:31.554" v="173" actId="2696"/>
        <pc:sldMkLst>
          <pc:docMk/>
          <pc:sldMk cId="3748145731" sldId="2672"/>
        </pc:sldMkLst>
      </pc:sldChg>
      <pc:sldChg chg="modSp mod">
        <pc:chgData name="Frank Wintraecken" userId="e78074f7ebee3e2d" providerId="LiveId" clId="{79C4DFBA-19DD-49AC-8319-41DBDC6698F7}" dt="2026-03-09T19:35:32.965" v="472" actId="313"/>
        <pc:sldMkLst>
          <pc:docMk/>
          <pc:sldMk cId="1790556043" sldId="2673"/>
        </pc:sldMkLst>
        <pc:spChg chg="mod">
          <ac:chgData name="Frank Wintraecken" userId="e78074f7ebee3e2d" providerId="LiveId" clId="{79C4DFBA-19DD-49AC-8319-41DBDC6698F7}" dt="2026-03-09T19:35:32.965" v="472" actId="313"/>
          <ac:spMkLst>
            <pc:docMk/>
            <pc:sldMk cId="1790556043" sldId="2673"/>
            <ac:spMk id="2" creationId="{5A2429B0-F701-2814-A125-CAAC57834319}"/>
          </ac:spMkLst>
        </pc:spChg>
        <pc:picChg chg="mod">
          <ac:chgData name="Frank Wintraecken" userId="e78074f7ebee3e2d" providerId="LiveId" clId="{79C4DFBA-19DD-49AC-8319-41DBDC6698F7}" dt="2026-03-09T19:12:38.787" v="168" actId="1076"/>
          <ac:picMkLst>
            <pc:docMk/>
            <pc:sldMk cId="1790556043" sldId="2673"/>
            <ac:picMk id="6" creationId="{61C2581B-CFB6-7585-065D-D2C00BFEE824}"/>
          </ac:picMkLst>
        </pc:picChg>
        <pc:picChg chg="mod">
          <ac:chgData name="Frank Wintraecken" userId="e78074f7ebee3e2d" providerId="LiveId" clId="{79C4DFBA-19DD-49AC-8319-41DBDC6698F7}" dt="2026-03-09T19:12:43.765" v="169" actId="14100"/>
          <ac:picMkLst>
            <pc:docMk/>
            <pc:sldMk cId="1790556043" sldId="2673"/>
            <ac:picMk id="8" creationId="{32A84221-E571-E3E7-B315-D6EFA108C251}"/>
          </ac:picMkLst>
        </pc:picChg>
        <pc:picChg chg="mod">
          <ac:chgData name="Frank Wintraecken" userId="e78074f7ebee3e2d" providerId="LiveId" clId="{79C4DFBA-19DD-49AC-8319-41DBDC6698F7}" dt="2026-03-09T19:07:38.960" v="130" actId="1076"/>
          <ac:picMkLst>
            <pc:docMk/>
            <pc:sldMk cId="1790556043" sldId="2673"/>
            <ac:picMk id="9" creationId="{66A024AC-78BA-6221-8564-2930D54BED65}"/>
          </ac:picMkLst>
        </pc:picChg>
      </pc:sldChg>
      <pc:sldChg chg="add">
        <pc:chgData name="Frank Wintraecken" userId="e78074f7ebee3e2d" providerId="LiveId" clId="{79C4DFBA-19DD-49AC-8319-41DBDC6698F7}" dt="2026-03-09T19:13:11.759" v="170"/>
        <pc:sldMkLst>
          <pc:docMk/>
          <pc:sldMk cId="549375086" sldId="2674"/>
        </pc:sldMkLst>
      </pc:sldChg>
      <pc:sldChg chg="add">
        <pc:chgData name="Frank Wintraecken" userId="e78074f7ebee3e2d" providerId="LiveId" clId="{79C4DFBA-19DD-49AC-8319-41DBDC6698F7}" dt="2026-03-09T19:18:51.678" v="190"/>
        <pc:sldMkLst>
          <pc:docMk/>
          <pc:sldMk cId="1708523458" sldId="2675"/>
        </pc:sldMkLst>
      </pc:sldChg>
      <pc:sldChg chg="addSp delSp modSp new mod setBg modClrScheme chgLayout">
        <pc:chgData name="Frank Wintraecken" userId="e78074f7ebee3e2d" providerId="LiveId" clId="{79C4DFBA-19DD-49AC-8319-41DBDC6698F7}" dt="2026-03-09T19:43:58.409" v="508" actId="1076"/>
        <pc:sldMkLst>
          <pc:docMk/>
          <pc:sldMk cId="883285039" sldId="2676"/>
        </pc:sldMkLst>
        <pc:spChg chg="del mod ord">
          <ac:chgData name="Frank Wintraecken" userId="e78074f7ebee3e2d" providerId="LiveId" clId="{79C4DFBA-19DD-49AC-8319-41DBDC6698F7}" dt="2026-03-09T19:23:25.740" v="192" actId="700"/>
          <ac:spMkLst>
            <pc:docMk/>
            <pc:sldMk cId="883285039" sldId="2676"/>
            <ac:spMk id="2" creationId="{0552AF1D-B619-04AE-5096-385D989B1A6F}"/>
          </ac:spMkLst>
        </pc:spChg>
        <pc:spChg chg="del mod ord">
          <ac:chgData name="Frank Wintraecken" userId="e78074f7ebee3e2d" providerId="LiveId" clId="{79C4DFBA-19DD-49AC-8319-41DBDC6698F7}" dt="2026-03-09T19:23:25.740" v="192" actId="700"/>
          <ac:spMkLst>
            <pc:docMk/>
            <pc:sldMk cId="883285039" sldId="2676"/>
            <ac:spMk id="3" creationId="{43266E0D-C359-0D23-CB62-43751703E0AD}"/>
          </ac:spMkLst>
        </pc:spChg>
        <pc:spChg chg="add mod ord">
          <ac:chgData name="Frank Wintraecken" userId="e78074f7ebee3e2d" providerId="LiveId" clId="{79C4DFBA-19DD-49AC-8319-41DBDC6698F7}" dt="2026-03-09T19:24:19.267" v="208" actId="20577"/>
          <ac:spMkLst>
            <pc:docMk/>
            <pc:sldMk cId="883285039" sldId="2676"/>
            <ac:spMk id="4" creationId="{A3D77369-223F-D832-4EB7-17CDB4E71849}"/>
          </ac:spMkLst>
        </pc:spChg>
        <pc:spChg chg="add del mod ord">
          <ac:chgData name="Frank Wintraecken" userId="e78074f7ebee3e2d" providerId="LiveId" clId="{79C4DFBA-19DD-49AC-8319-41DBDC6698F7}" dt="2026-03-09T19:24:02.342" v="193" actId="931"/>
          <ac:spMkLst>
            <pc:docMk/>
            <pc:sldMk cId="883285039" sldId="2676"/>
            <ac:spMk id="5" creationId="{D397C54D-4482-1310-D39A-CDDDDFAEE53A}"/>
          </ac:spMkLst>
        </pc:spChg>
        <pc:spChg chg="add mod ord">
          <ac:chgData name="Frank Wintraecken" userId="e78074f7ebee3e2d" providerId="LiveId" clId="{79C4DFBA-19DD-49AC-8319-41DBDC6698F7}" dt="2026-03-09T19:29:35.550" v="440" actId="14100"/>
          <ac:spMkLst>
            <pc:docMk/>
            <pc:sldMk cId="883285039" sldId="2676"/>
            <ac:spMk id="6" creationId="{D734703A-5B95-0C5D-877C-2992EE8CA288}"/>
          </ac:spMkLst>
        </pc:spChg>
        <pc:spChg chg="add">
          <ac:chgData name="Frank Wintraecken" userId="e78074f7ebee3e2d" providerId="LiveId" clId="{79C4DFBA-19DD-49AC-8319-41DBDC6698F7}" dt="2026-03-09T19:24:05.909" v="194" actId="26606"/>
          <ac:spMkLst>
            <pc:docMk/>
            <pc:sldMk cId="883285039" sldId="2676"/>
            <ac:spMk id="19" creationId="{6B19486B-DD4C-4473-9FF8-3E3FB1542EE7}"/>
          </ac:spMkLst>
        </pc:spChg>
        <pc:spChg chg="add">
          <ac:chgData name="Frank Wintraecken" userId="e78074f7ebee3e2d" providerId="LiveId" clId="{79C4DFBA-19DD-49AC-8319-41DBDC6698F7}" dt="2026-03-09T19:24:05.909" v="194" actId="26606"/>
          <ac:spMkLst>
            <pc:docMk/>
            <pc:sldMk cId="883285039" sldId="2676"/>
            <ac:spMk id="21" creationId="{52CE1431-75FA-49CE-A7AC-42816EFBC5DB}"/>
          </ac:spMkLst>
        </pc:spChg>
        <pc:spChg chg="add">
          <ac:chgData name="Frank Wintraecken" userId="e78074f7ebee3e2d" providerId="LiveId" clId="{79C4DFBA-19DD-49AC-8319-41DBDC6698F7}" dt="2026-03-09T19:24:05.909" v="194" actId="26606"/>
          <ac:spMkLst>
            <pc:docMk/>
            <pc:sldMk cId="883285039" sldId="2676"/>
            <ac:spMk id="27" creationId="{C2E52CAC-158C-4DC7-AA1C-F582FFF73C60}"/>
          </ac:spMkLst>
        </pc:spChg>
        <pc:picChg chg="add mod ord">
          <ac:chgData name="Frank Wintraecken" userId="e78074f7ebee3e2d" providerId="LiveId" clId="{79C4DFBA-19DD-49AC-8319-41DBDC6698F7}" dt="2026-03-09T19:35:03.332" v="471" actId="14826"/>
          <ac:picMkLst>
            <pc:docMk/>
            <pc:sldMk cId="883285039" sldId="2676"/>
            <ac:picMk id="8" creationId="{03ADB764-142F-C7E2-0362-2667179A1348}"/>
          </ac:picMkLst>
        </pc:picChg>
        <pc:picChg chg="add mod">
          <ac:chgData name="Frank Wintraecken" userId="e78074f7ebee3e2d" providerId="LiveId" clId="{79C4DFBA-19DD-49AC-8319-41DBDC6698F7}" dt="2026-03-09T19:43:58.409" v="508" actId="1076"/>
          <ac:picMkLst>
            <pc:docMk/>
            <pc:sldMk cId="883285039" sldId="2676"/>
            <ac:picMk id="9" creationId="{B088B62C-DA76-B314-5FBB-9C86D210D828}"/>
          </ac:picMkLst>
        </pc:picChg>
        <pc:picChg chg="add">
          <ac:chgData name="Frank Wintraecken" userId="e78074f7ebee3e2d" providerId="LiveId" clId="{79C4DFBA-19DD-49AC-8319-41DBDC6698F7}" dt="2026-03-09T19:24:05.909" v="194" actId="26606"/>
          <ac:picMkLst>
            <pc:docMk/>
            <pc:sldMk cId="883285039" sldId="2676"/>
            <ac:picMk id="13" creationId="{A97529DD-0019-4F2B-AAE6-A82A2FADB61C}"/>
          </ac:picMkLst>
        </pc:picChg>
        <pc:picChg chg="add">
          <ac:chgData name="Frank Wintraecken" userId="e78074f7ebee3e2d" providerId="LiveId" clId="{79C4DFBA-19DD-49AC-8319-41DBDC6698F7}" dt="2026-03-09T19:24:05.909" v="194" actId="26606"/>
          <ac:picMkLst>
            <pc:docMk/>
            <pc:sldMk cId="883285039" sldId="2676"/>
            <ac:picMk id="15" creationId="{4A476453-89B8-4D0E-BDE0-0446B97F5FD2}"/>
          </ac:picMkLst>
        </pc:picChg>
        <pc:picChg chg="add">
          <ac:chgData name="Frank Wintraecken" userId="e78074f7ebee3e2d" providerId="LiveId" clId="{79C4DFBA-19DD-49AC-8319-41DBDC6698F7}" dt="2026-03-09T19:24:05.909" v="194" actId="26606"/>
          <ac:picMkLst>
            <pc:docMk/>
            <pc:sldMk cId="883285039" sldId="2676"/>
            <ac:picMk id="17" creationId="{02B7E5A1-5C08-4455-A219-804981D6B260}"/>
          </ac:picMkLst>
        </pc:picChg>
        <pc:picChg chg="add">
          <ac:chgData name="Frank Wintraecken" userId="e78074f7ebee3e2d" providerId="LiveId" clId="{79C4DFBA-19DD-49AC-8319-41DBDC6698F7}" dt="2026-03-09T19:24:05.909" v="194" actId="26606"/>
          <ac:picMkLst>
            <pc:docMk/>
            <pc:sldMk cId="883285039" sldId="2676"/>
            <ac:picMk id="29" creationId="{83211ECD-2CC2-43D9-A32B-E8669250EF55}"/>
          </ac:picMkLst>
        </pc:picChg>
      </pc:sldChg>
      <pc:sldChg chg="addSp delSp modSp new mod setBg">
        <pc:chgData name="Frank Wintraecken" userId="e78074f7ebee3e2d" providerId="LiveId" clId="{79C4DFBA-19DD-49AC-8319-41DBDC6698F7}" dt="2026-03-09T19:32:05.841" v="469" actId="5793"/>
        <pc:sldMkLst>
          <pc:docMk/>
          <pc:sldMk cId="3885609615" sldId="2677"/>
        </pc:sldMkLst>
        <pc:spChg chg="mod ord">
          <ac:chgData name="Frank Wintraecken" userId="e78074f7ebee3e2d" providerId="LiveId" clId="{79C4DFBA-19DD-49AC-8319-41DBDC6698F7}" dt="2026-03-09T19:32:05.841" v="469" actId="5793"/>
          <ac:spMkLst>
            <pc:docMk/>
            <pc:sldMk cId="3885609615" sldId="2677"/>
            <ac:spMk id="2" creationId="{2F5DEDD9-A3EA-5DF4-CB2B-F55AEAC21595}"/>
          </ac:spMkLst>
        </pc:spChg>
        <pc:spChg chg="del">
          <ac:chgData name="Frank Wintraecken" userId="e78074f7ebee3e2d" providerId="LiveId" clId="{79C4DFBA-19DD-49AC-8319-41DBDC6698F7}" dt="2026-03-09T19:31:19.345" v="442" actId="931"/>
          <ac:spMkLst>
            <pc:docMk/>
            <pc:sldMk cId="3885609615" sldId="2677"/>
            <ac:spMk id="3" creationId="{1FEEDD31-75E8-F0F2-5C70-B5C2F711EF1E}"/>
          </ac:spMkLst>
        </pc:spChg>
        <pc:spChg chg="mod">
          <ac:chgData name="Frank Wintraecken" userId="e78074f7ebee3e2d" providerId="LiveId" clId="{79C4DFBA-19DD-49AC-8319-41DBDC6698F7}" dt="2026-03-09T19:31:40.158" v="443" actId="26606"/>
          <ac:spMkLst>
            <pc:docMk/>
            <pc:sldMk cId="3885609615" sldId="2677"/>
            <ac:spMk id="4" creationId="{E5DCA9E6-AB0C-4BC9-2667-B1DAEF2F1043}"/>
          </ac:spMkLst>
        </pc:spChg>
        <pc:spChg chg="add">
          <ac:chgData name="Frank Wintraecken" userId="e78074f7ebee3e2d" providerId="LiveId" clId="{79C4DFBA-19DD-49AC-8319-41DBDC6698F7}" dt="2026-03-09T19:31:40.158" v="443" actId="26606"/>
          <ac:spMkLst>
            <pc:docMk/>
            <pc:sldMk cId="3885609615" sldId="2677"/>
            <ac:spMk id="17" creationId="{6B19486B-DD4C-4473-9FF8-3E3FB1542EE7}"/>
          </ac:spMkLst>
        </pc:spChg>
        <pc:spChg chg="add">
          <ac:chgData name="Frank Wintraecken" userId="e78074f7ebee3e2d" providerId="LiveId" clId="{79C4DFBA-19DD-49AC-8319-41DBDC6698F7}" dt="2026-03-09T19:31:40.158" v="443" actId="26606"/>
          <ac:spMkLst>
            <pc:docMk/>
            <pc:sldMk cId="3885609615" sldId="2677"/>
            <ac:spMk id="19" creationId="{52CE1431-75FA-49CE-A7AC-42816EFBC5DB}"/>
          </ac:spMkLst>
        </pc:spChg>
        <pc:spChg chg="add">
          <ac:chgData name="Frank Wintraecken" userId="e78074f7ebee3e2d" providerId="LiveId" clId="{79C4DFBA-19DD-49AC-8319-41DBDC6698F7}" dt="2026-03-09T19:31:40.158" v="443" actId="26606"/>
          <ac:spMkLst>
            <pc:docMk/>
            <pc:sldMk cId="3885609615" sldId="2677"/>
            <ac:spMk id="25" creationId="{B8D0330D-F534-4131-9807-B71B9EF12BAA}"/>
          </ac:spMkLst>
        </pc:spChg>
        <pc:picChg chg="add mod ord">
          <ac:chgData name="Frank Wintraecken" userId="e78074f7ebee3e2d" providerId="LiveId" clId="{79C4DFBA-19DD-49AC-8319-41DBDC6698F7}" dt="2026-03-09T19:31:54.368" v="446" actId="1076"/>
          <ac:picMkLst>
            <pc:docMk/>
            <pc:sldMk cId="3885609615" sldId="2677"/>
            <ac:picMk id="6" creationId="{95606882-5EA1-C08C-4DE8-3A0996ABCB3E}"/>
          </ac:picMkLst>
        </pc:picChg>
        <pc:picChg chg="add">
          <ac:chgData name="Frank Wintraecken" userId="e78074f7ebee3e2d" providerId="LiveId" clId="{79C4DFBA-19DD-49AC-8319-41DBDC6698F7}" dt="2026-03-09T19:31:40.158" v="443" actId="26606"/>
          <ac:picMkLst>
            <pc:docMk/>
            <pc:sldMk cId="3885609615" sldId="2677"/>
            <ac:picMk id="11" creationId="{A97529DD-0019-4F2B-AAE6-A82A2FADB61C}"/>
          </ac:picMkLst>
        </pc:picChg>
        <pc:picChg chg="add">
          <ac:chgData name="Frank Wintraecken" userId="e78074f7ebee3e2d" providerId="LiveId" clId="{79C4DFBA-19DD-49AC-8319-41DBDC6698F7}" dt="2026-03-09T19:31:40.158" v="443" actId="26606"/>
          <ac:picMkLst>
            <pc:docMk/>
            <pc:sldMk cId="3885609615" sldId="2677"/>
            <ac:picMk id="13" creationId="{4A476453-89B8-4D0E-BDE0-0446B97F5FD2}"/>
          </ac:picMkLst>
        </pc:picChg>
        <pc:picChg chg="add">
          <ac:chgData name="Frank Wintraecken" userId="e78074f7ebee3e2d" providerId="LiveId" clId="{79C4DFBA-19DD-49AC-8319-41DBDC6698F7}" dt="2026-03-09T19:31:40.158" v="443" actId="26606"/>
          <ac:picMkLst>
            <pc:docMk/>
            <pc:sldMk cId="3885609615" sldId="2677"/>
            <ac:picMk id="15" creationId="{02B7E5A1-5C08-4455-A219-804981D6B260}"/>
          </ac:picMkLst>
        </pc:picChg>
        <pc:picChg chg="add">
          <ac:chgData name="Frank Wintraecken" userId="e78074f7ebee3e2d" providerId="LiveId" clId="{79C4DFBA-19DD-49AC-8319-41DBDC6698F7}" dt="2026-03-09T19:31:40.158" v="443" actId="26606"/>
          <ac:picMkLst>
            <pc:docMk/>
            <pc:sldMk cId="3885609615" sldId="2677"/>
            <ac:picMk id="27" creationId="{18B7ED37-7ABB-42DD-AB26-3F9028261B99}"/>
          </ac:picMkLst>
        </pc:picChg>
      </pc:sldChg>
      <pc:sldChg chg="addSp delSp modSp new mod modClrScheme chgLayout">
        <pc:chgData name="Frank Wintraecken" userId="e78074f7ebee3e2d" providerId="LiveId" clId="{79C4DFBA-19DD-49AC-8319-41DBDC6698F7}" dt="2026-03-09T19:43:36.191" v="506"/>
        <pc:sldMkLst>
          <pc:docMk/>
          <pc:sldMk cId="32624849" sldId="2678"/>
        </pc:sldMkLst>
        <pc:spChg chg="del mod ord">
          <ac:chgData name="Frank Wintraecken" userId="e78074f7ebee3e2d" providerId="LiveId" clId="{79C4DFBA-19DD-49AC-8319-41DBDC6698F7}" dt="2026-03-09T19:36:17.030" v="475" actId="700"/>
          <ac:spMkLst>
            <pc:docMk/>
            <pc:sldMk cId="32624849" sldId="2678"/>
            <ac:spMk id="2" creationId="{FE8132F0-1E74-A119-5542-1F7B53A240CA}"/>
          </ac:spMkLst>
        </pc:spChg>
        <pc:spChg chg="del mod ord">
          <ac:chgData name="Frank Wintraecken" userId="e78074f7ebee3e2d" providerId="LiveId" clId="{79C4DFBA-19DD-49AC-8319-41DBDC6698F7}" dt="2026-03-09T19:36:17.030" v="475" actId="700"/>
          <ac:spMkLst>
            <pc:docMk/>
            <pc:sldMk cId="32624849" sldId="2678"/>
            <ac:spMk id="3" creationId="{D80E8B24-448E-BBEF-3B2F-B6AB8CBFC033}"/>
          </ac:spMkLst>
        </pc:spChg>
        <pc:spChg chg="del">
          <ac:chgData name="Frank Wintraecken" userId="e78074f7ebee3e2d" providerId="LiveId" clId="{79C4DFBA-19DD-49AC-8319-41DBDC6698F7}" dt="2026-03-09T19:36:17.030" v="475" actId="700"/>
          <ac:spMkLst>
            <pc:docMk/>
            <pc:sldMk cId="32624849" sldId="2678"/>
            <ac:spMk id="4" creationId="{5E35A5B2-28F3-0D92-BE04-2D296C305FCD}"/>
          </ac:spMkLst>
        </pc:spChg>
        <pc:spChg chg="add mod ord">
          <ac:chgData name="Frank Wintraecken" userId="e78074f7ebee3e2d" providerId="LiveId" clId="{79C4DFBA-19DD-49AC-8319-41DBDC6698F7}" dt="2026-03-09T19:36:17.030" v="475" actId="700"/>
          <ac:spMkLst>
            <pc:docMk/>
            <pc:sldMk cId="32624849" sldId="2678"/>
            <ac:spMk id="5" creationId="{BF362F14-E39D-03BB-B08B-5442DFE3DB7F}"/>
          </ac:spMkLst>
        </pc:spChg>
        <pc:spChg chg="add del mod ord">
          <ac:chgData name="Frank Wintraecken" userId="e78074f7ebee3e2d" providerId="LiveId" clId="{79C4DFBA-19DD-49AC-8319-41DBDC6698F7}" dt="2026-03-09T19:37:19.123" v="476" actId="931"/>
          <ac:spMkLst>
            <pc:docMk/>
            <pc:sldMk cId="32624849" sldId="2678"/>
            <ac:spMk id="6" creationId="{41C5E209-36DA-93A3-094A-2EBB721B9187}"/>
          </ac:spMkLst>
        </pc:spChg>
        <pc:picChg chg="add mod ord">
          <ac:chgData name="Frank Wintraecken" userId="e78074f7ebee3e2d" providerId="LiveId" clId="{79C4DFBA-19DD-49AC-8319-41DBDC6698F7}" dt="2026-03-09T19:37:57.009" v="481" actId="14100"/>
          <ac:picMkLst>
            <pc:docMk/>
            <pc:sldMk cId="32624849" sldId="2678"/>
            <ac:picMk id="8" creationId="{FCC2E648-EA42-76F4-F65C-39146A5B35AD}"/>
          </ac:picMkLst>
        </pc:picChg>
        <pc:picChg chg="add mod">
          <ac:chgData name="Frank Wintraecken" userId="e78074f7ebee3e2d" providerId="LiveId" clId="{79C4DFBA-19DD-49AC-8319-41DBDC6698F7}" dt="2026-03-09T19:43:36.191" v="506"/>
          <ac:picMkLst>
            <pc:docMk/>
            <pc:sldMk cId="32624849" sldId="2678"/>
            <ac:picMk id="9" creationId="{53DF0DC7-964E-5718-AD4C-39852069EFDD}"/>
          </ac:picMkLst>
        </pc:picChg>
      </pc:sldChg>
      <pc:sldChg chg="modSp add mod">
        <pc:chgData name="Frank Wintraecken" userId="e78074f7ebee3e2d" providerId="LiveId" clId="{79C4DFBA-19DD-49AC-8319-41DBDC6698F7}" dt="2026-03-09T19:44:45.675" v="512" actId="1076"/>
        <pc:sldMkLst>
          <pc:docMk/>
          <pc:sldMk cId="1318032047" sldId="2679"/>
        </pc:sldMkLst>
        <pc:picChg chg="mod">
          <ac:chgData name="Frank Wintraecken" userId="e78074f7ebee3e2d" providerId="LiveId" clId="{79C4DFBA-19DD-49AC-8319-41DBDC6698F7}" dt="2026-03-09T19:44:45.675" v="512" actId="1076"/>
          <ac:picMkLst>
            <pc:docMk/>
            <pc:sldMk cId="1318032047" sldId="2679"/>
            <ac:picMk id="3" creationId="{A036A0F8-76F9-7D13-C5EB-B6CF6D5D3DFB}"/>
          </ac:picMkLst>
        </pc:picChg>
        <pc:picChg chg="mod">
          <ac:chgData name="Frank Wintraecken" userId="e78074f7ebee3e2d" providerId="LiveId" clId="{79C4DFBA-19DD-49AC-8319-41DBDC6698F7}" dt="2026-03-09T19:40:38.559" v="489" actId="1076"/>
          <ac:picMkLst>
            <pc:docMk/>
            <pc:sldMk cId="1318032047" sldId="2679"/>
            <ac:picMk id="6" creationId="{237F75DA-5EC9-4C49-A215-2651AFAFE006}"/>
          </ac:picMkLst>
        </pc:picChg>
      </pc:sldChg>
      <pc:sldChg chg="add del">
        <pc:chgData name="Frank Wintraecken" userId="e78074f7ebee3e2d" providerId="LiveId" clId="{79C4DFBA-19DD-49AC-8319-41DBDC6698F7}" dt="2026-03-09T19:43:28.310" v="505" actId="2696"/>
        <pc:sldMkLst>
          <pc:docMk/>
          <pc:sldMk cId="2636187391" sldId="2680"/>
        </pc:sldMkLst>
      </pc:sldChg>
    </pc:docChg>
  </pc:docChgLst>
</pc:chgInfo>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channel name="T" type="integer" max="2.14748E9" units="dev"/>
        </inkml:traceFormat>
        <inkml:channelProperties>
          <inkml:channelProperty channel="X" name="resolution" value="229.07579" units="1/cm"/>
          <inkml:channelProperty channel="Y" name="resolution" value="406.7908" units="1/cm"/>
          <inkml:channelProperty channel="F" name="resolution" value="25.41279" units="1/cm"/>
          <inkml:channelProperty channel="T" name="resolution" value="1" units="1/dev"/>
        </inkml:channelProperties>
      </inkml:inkSource>
      <inkml:timestamp xml:id="ts0" timeString="2025-03-25T08:22:00.867"/>
    </inkml:context>
    <inkml:brush xml:id="br0">
      <inkml:brushProperty name="width" value="0.05292" units="cm"/>
      <inkml:brushProperty name="height" value="0.05292" units="cm"/>
      <inkml:brushProperty name="color" value="#FF0000"/>
    </inkml:brush>
  </inkml:definitions>
  <inkml:trace contextRef="#ctx0" brushRef="#br0">18458 17251 255 0,'7'-9'0'16,"-3"-2"0"-16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78660C-ADE0-403D-827C-8FE17695271D}" type="datetimeFigureOut">
              <a:rPr lang="nl-NL" smtClean="0"/>
              <a:t>9-3-2026</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85D5BE-F467-4E0A-802C-905F25FA861E}" type="slidenum">
              <a:rPr lang="nl-NL" smtClean="0"/>
              <a:t>‹nr.›</a:t>
            </a:fld>
            <a:endParaRPr lang="nl-NL" dirty="0"/>
          </a:p>
        </p:txBody>
      </p:sp>
    </p:spTree>
    <p:extLst>
      <p:ext uri="{BB962C8B-B14F-4D97-AF65-F5344CB8AC3E}">
        <p14:creationId xmlns:p14="http://schemas.microsoft.com/office/powerpoint/2010/main" val="873794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685D5BE-F467-4E0A-802C-905F25FA861E}" type="slidenum">
              <a:rPr lang="nl-NL" smtClean="0"/>
              <a:t>1</a:t>
            </a:fld>
            <a:endParaRPr lang="nl-NL" dirty="0"/>
          </a:p>
        </p:txBody>
      </p:sp>
    </p:spTree>
    <p:extLst>
      <p:ext uri="{BB962C8B-B14F-4D97-AF65-F5344CB8AC3E}">
        <p14:creationId xmlns:p14="http://schemas.microsoft.com/office/powerpoint/2010/main" val="3187078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685D5BE-F467-4E0A-802C-905F25FA861E}" type="slidenum">
              <a:rPr lang="nl-NL" smtClean="0"/>
              <a:t>10</a:t>
            </a:fld>
            <a:endParaRPr lang="nl-NL" dirty="0"/>
          </a:p>
        </p:txBody>
      </p:sp>
    </p:spTree>
    <p:extLst>
      <p:ext uri="{BB962C8B-B14F-4D97-AF65-F5344CB8AC3E}">
        <p14:creationId xmlns:p14="http://schemas.microsoft.com/office/powerpoint/2010/main" val="882308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Bv bij onbegrepen gedrag. Het is niet de </a:t>
            </a:r>
            <a:r>
              <a:rPr lang="nl-NL" dirty="0" err="1"/>
              <a:t>persoion</a:t>
            </a:r>
            <a:r>
              <a:rPr lang="nl-NL" dirty="0"/>
              <a:t>, maar de beperking wat hem zo heeft genaakt. Wat als jezelf ….</a:t>
            </a:r>
          </a:p>
        </p:txBody>
      </p:sp>
      <p:sp>
        <p:nvSpPr>
          <p:cNvPr id="4" name="Tijdelijke aanduiding voor dianummer 3"/>
          <p:cNvSpPr>
            <a:spLocks noGrp="1"/>
          </p:cNvSpPr>
          <p:nvPr>
            <p:ph type="sldNum" sz="quarter" idx="5"/>
          </p:nvPr>
        </p:nvSpPr>
        <p:spPr/>
        <p:txBody>
          <a:bodyPr/>
          <a:lstStyle/>
          <a:p>
            <a:fld id="{DB5105B9-5A3C-45E9-9B9A-9B6CFBC32238}" type="slidenum">
              <a:rPr lang="nl-NL" smtClean="0"/>
              <a:t>11</a:t>
            </a:fld>
            <a:endParaRPr lang="nl-NL"/>
          </a:p>
        </p:txBody>
      </p:sp>
    </p:spTree>
    <p:extLst>
      <p:ext uri="{BB962C8B-B14F-4D97-AF65-F5344CB8AC3E}">
        <p14:creationId xmlns:p14="http://schemas.microsoft.com/office/powerpoint/2010/main" val="3368105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685D5BE-F467-4E0A-802C-905F25FA861E}" type="slidenum">
              <a:rPr lang="nl-NL" smtClean="0"/>
              <a:t>12</a:t>
            </a:fld>
            <a:endParaRPr lang="nl-NL" dirty="0"/>
          </a:p>
        </p:txBody>
      </p:sp>
    </p:spTree>
    <p:extLst>
      <p:ext uri="{BB962C8B-B14F-4D97-AF65-F5344CB8AC3E}">
        <p14:creationId xmlns:p14="http://schemas.microsoft.com/office/powerpoint/2010/main" val="2406691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E1C28-5CF0-322A-4E73-76676702DFC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C0EA2DE-6309-C1CD-155C-9388DC16F02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8482D20-6B8F-9A3F-F826-583454195512}"/>
              </a:ext>
            </a:extLst>
          </p:cNvPr>
          <p:cNvSpPr>
            <a:spLocks noGrp="1"/>
          </p:cNvSpPr>
          <p:nvPr>
            <p:ph type="body" idx="1"/>
          </p:nvPr>
        </p:nvSpPr>
        <p:spPr/>
        <p:txBody>
          <a:bodyPr/>
          <a:lstStyle/>
          <a:p>
            <a:r>
              <a:rPr lang="nl-NL" dirty="0"/>
              <a:t>Aantal verwarde personen 130.000  2021  </a:t>
            </a:r>
          </a:p>
        </p:txBody>
      </p:sp>
      <p:sp>
        <p:nvSpPr>
          <p:cNvPr id="4" name="Tijdelijke aanduiding voor dianummer 3">
            <a:extLst>
              <a:ext uri="{FF2B5EF4-FFF2-40B4-BE49-F238E27FC236}">
                <a16:creationId xmlns:a16="http://schemas.microsoft.com/office/drawing/2014/main" id="{DC78BC11-E169-E93D-2060-281621A3A148}"/>
              </a:ext>
            </a:extLst>
          </p:cNvPr>
          <p:cNvSpPr>
            <a:spLocks noGrp="1"/>
          </p:cNvSpPr>
          <p:nvPr>
            <p:ph type="sldNum" sz="quarter" idx="5"/>
          </p:nvPr>
        </p:nvSpPr>
        <p:spPr/>
        <p:txBody>
          <a:bodyPr/>
          <a:lstStyle/>
          <a:p>
            <a:fld id="{9685D5BE-F467-4E0A-802C-905F25FA861E}" type="slidenum">
              <a:rPr lang="nl-NL" smtClean="0"/>
              <a:t>2</a:t>
            </a:fld>
            <a:endParaRPr lang="nl-NL" dirty="0"/>
          </a:p>
        </p:txBody>
      </p:sp>
    </p:spTree>
    <p:extLst>
      <p:ext uri="{BB962C8B-B14F-4D97-AF65-F5344CB8AC3E}">
        <p14:creationId xmlns:p14="http://schemas.microsoft.com/office/powerpoint/2010/main" val="2144437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Bv bij onbegrepen gedrag. Het is niet de </a:t>
            </a:r>
            <a:r>
              <a:rPr lang="nl-NL" dirty="0" err="1"/>
              <a:t>persoion</a:t>
            </a:r>
            <a:r>
              <a:rPr lang="nl-NL" dirty="0"/>
              <a:t>, maar de beperking wat hem zo heeft genaakt. Wat als jezelf ….</a:t>
            </a:r>
          </a:p>
        </p:txBody>
      </p:sp>
      <p:sp>
        <p:nvSpPr>
          <p:cNvPr id="4" name="Tijdelijke aanduiding voor dianummer 3"/>
          <p:cNvSpPr>
            <a:spLocks noGrp="1"/>
          </p:cNvSpPr>
          <p:nvPr>
            <p:ph type="sldNum" sz="quarter" idx="5"/>
          </p:nvPr>
        </p:nvSpPr>
        <p:spPr/>
        <p:txBody>
          <a:bodyPr/>
          <a:lstStyle/>
          <a:p>
            <a:fld id="{DB5105B9-5A3C-45E9-9B9A-9B6CFBC32238}" type="slidenum">
              <a:rPr lang="nl-NL" smtClean="0"/>
              <a:t>3</a:t>
            </a:fld>
            <a:endParaRPr lang="nl-NL"/>
          </a:p>
        </p:txBody>
      </p:sp>
    </p:spTree>
    <p:extLst>
      <p:ext uri="{BB962C8B-B14F-4D97-AF65-F5344CB8AC3E}">
        <p14:creationId xmlns:p14="http://schemas.microsoft.com/office/powerpoint/2010/main" val="3368105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4</a:t>
            </a:fld>
            <a:endParaRPr lang="en-US" altLang="en-US">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r>
              <a:rPr lang="en-US" altLang="en-US" dirty="0">
                <a:latin typeface="Times New Roman" charset="0"/>
              </a:rPr>
              <a:t>Ook </a:t>
            </a:r>
            <a:r>
              <a:rPr lang="en-US" altLang="en-US" dirty="0" err="1">
                <a:latin typeface="Times New Roman" charset="0"/>
              </a:rPr>
              <a:t>uitleg</a:t>
            </a:r>
            <a:r>
              <a:rPr lang="en-US" altLang="en-US" dirty="0">
                <a:latin typeface="Times New Roman" charset="0"/>
              </a:rPr>
              <a:t> ABCD</a:t>
            </a:r>
          </a:p>
          <a:p>
            <a:r>
              <a:rPr lang="en-US" altLang="en-US" dirty="0">
                <a:latin typeface="Times New Roman" charset="0"/>
              </a:rPr>
              <a:t>A = FRUSTRATIE  JEZEF</a:t>
            </a:r>
          </a:p>
          <a:p>
            <a:r>
              <a:rPr lang="en-US" altLang="en-US" dirty="0">
                <a:latin typeface="Times New Roman" charset="0"/>
              </a:rPr>
              <a:t>B=  FRUSTRATIE   OMGEVING/ORGANISATIE</a:t>
            </a:r>
          </a:p>
          <a:p>
            <a:r>
              <a:rPr lang="en-US" altLang="en-US" dirty="0">
                <a:latin typeface="Times New Roman" charset="0"/>
              </a:rPr>
              <a:t>C = INSTRUMENTEEL BEDREIGEN</a:t>
            </a:r>
          </a:p>
          <a:p>
            <a:r>
              <a:rPr lang="en-US" altLang="en-US" dirty="0">
                <a:latin typeface="Times New Roman" charset="0"/>
              </a:rPr>
              <a:t>D =  FYSIEK</a:t>
            </a:r>
          </a:p>
          <a:p>
            <a:endParaRPr lang="en-US" altLang="en-US" dirty="0">
              <a:latin typeface="Times New Roman" charset="0"/>
            </a:endParaRPr>
          </a:p>
        </p:txBody>
      </p:sp>
    </p:spTree>
    <p:extLst>
      <p:ext uri="{BB962C8B-B14F-4D97-AF65-F5344CB8AC3E}">
        <p14:creationId xmlns:p14="http://schemas.microsoft.com/office/powerpoint/2010/main" val="3837902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C8D2C-496A-69D4-2283-01DBD3D9417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2E313F2-6318-527B-6F5D-2C8D2BD760A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D469468-8818-7111-B426-148036429351}"/>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FD838ABA-067F-205B-969B-1A4951727097}"/>
              </a:ext>
            </a:extLst>
          </p:cNvPr>
          <p:cNvSpPr>
            <a:spLocks noGrp="1"/>
          </p:cNvSpPr>
          <p:nvPr>
            <p:ph type="sldNum" sz="quarter" idx="5"/>
          </p:nvPr>
        </p:nvSpPr>
        <p:spPr/>
        <p:txBody>
          <a:bodyPr/>
          <a:lstStyle/>
          <a:p>
            <a:fld id="{9685D5BE-F467-4E0A-802C-905F25FA861E}" type="slidenum">
              <a:rPr lang="nl-NL" smtClean="0"/>
              <a:t>5</a:t>
            </a:fld>
            <a:endParaRPr lang="nl-NL" dirty="0"/>
          </a:p>
        </p:txBody>
      </p:sp>
    </p:spTree>
    <p:extLst>
      <p:ext uri="{BB962C8B-B14F-4D97-AF65-F5344CB8AC3E}">
        <p14:creationId xmlns:p14="http://schemas.microsoft.com/office/powerpoint/2010/main" val="1001771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685D5BE-F467-4E0A-802C-905F25FA861E}" type="slidenum">
              <a:rPr lang="nl-NL" smtClean="0"/>
              <a:t>6</a:t>
            </a:fld>
            <a:endParaRPr lang="nl-NL" dirty="0"/>
          </a:p>
        </p:txBody>
      </p:sp>
    </p:spTree>
    <p:extLst>
      <p:ext uri="{BB962C8B-B14F-4D97-AF65-F5344CB8AC3E}">
        <p14:creationId xmlns:p14="http://schemas.microsoft.com/office/powerpoint/2010/main" val="1929457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685D5BE-F467-4E0A-802C-905F25FA861E}" type="slidenum">
              <a:rPr lang="nl-NL" smtClean="0"/>
              <a:t>7</a:t>
            </a:fld>
            <a:endParaRPr lang="nl-NL" dirty="0"/>
          </a:p>
        </p:txBody>
      </p:sp>
    </p:spTree>
    <p:extLst>
      <p:ext uri="{BB962C8B-B14F-4D97-AF65-F5344CB8AC3E}">
        <p14:creationId xmlns:p14="http://schemas.microsoft.com/office/powerpoint/2010/main" val="3996358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D1391-AD58-C3DB-402B-418515DB9B3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4958C9F-D429-246A-0DC5-3CF4962E8E3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099603A-CC13-DDB4-3D54-5C18D66F48F8}"/>
              </a:ext>
            </a:extLst>
          </p:cNvPr>
          <p:cNvSpPr>
            <a:spLocks noGrp="1"/>
          </p:cNvSpPr>
          <p:nvPr>
            <p:ph type="body" idx="1"/>
          </p:nvPr>
        </p:nvSpPr>
        <p:spPr/>
        <p:txBody>
          <a:bodyPr/>
          <a:lstStyle/>
          <a:p>
            <a:r>
              <a:rPr lang="nl-NL" dirty="0"/>
              <a:t>FRANK  Door het toepassen van een keuzemodel kun je instrumentele agressie hanteren. In onderstaande volgt het keuzemodel waarin er handvaten geboden worden om hiermee aan de slag te gaan.</a:t>
            </a:r>
          </a:p>
          <a:p>
            <a:r>
              <a:rPr lang="nl-NL" dirty="0"/>
              <a:t>Agressief gedrag begrenzen</a:t>
            </a:r>
          </a:p>
          <a:p>
            <a:r>
              <a:rPr lang="nl-NL" dirty="0"/>
              <a:t>Het gedrag concreet te benoemen vanuit de ik beleving, bijvoorbeeld:</a:t>
            </a:r>
          </a:p>
          <a:p>
            <a:r>
              <a:rPr lang="nl-NL" dirty="0"/>
              <a:t>“Ik ervaar het als onprettig dat u mij uitscheld”</a:t>
            </a:r>
          </a:p>
          <a:p>
            <a:r>
              <a:rPr lang="nl-NL" dirty="0"/>
              <a:t>“Ik voel me bedreigd”</a:t>
            </a:r>
          </a:p>
          <a:p>
            <a:r>
              <a:rPr lang="nl-NL" dirty="0"/>
              <a:t>“Ik schrik van uw geschreeuw”</a:t>
            </a:r>
          </a:p>
          <a:p>
            <a:endParaRPr lang="nl-NL" dirty="0"/>
          </a:p>
          <a:p>
            <a:r>
              <a:rPr lang="nl-NL" sz="1200" b="1" dirty="0">
                <a:solidFill>
                  <a:schemeClr val="bg1">
                    <a:lumMod val="95000"/>
                    <a:lumOff val="5000"/>
                  </a:schemeClr>
                </a:solidFill>
                <a:latin typeface="Arial Black" panose="020B0A04020102020204" pitchFamily="34" charset="0"/>
              </a:rPr>
              <a:t>Grens af.</a:t>
            </a:r>
          </a:p>
          <a:p>
            <a:r>
              <a:rPr lang="nl-NL" sz="1200" b="1" dirty="0">
                <a:solidFill>
                  <a:schemeClr val="bg1">
                    <a:lumMod val="95000"/>
                    <a:lumOff val="5000"/>
                  </a:schemeClr>
                </a:solidFill>
                <a:latin typeface="Arial Black" panose="020B0A04020102020204" pitchFamily="34" charset="0"/>
              </a:rPr>
              <a:t>Let op eigen veiligheid.</a:t>
            </a:r>
          </a:p>
          <a:p>
            <a:r>
              <a:rPr lang="nl-NL" sz="1200" b="1" dirty="0">
                <a:solidFill>
                  <a:schemeClr val="bg1">
                    <a:lumMod val="95000"/>
                    <a:lumOff val="5000"/>
                  </a:schemeClr>
                </a:solidFill>
                <a:latin typeface="Arial Black" panose="020B0A04020102020204" pitchFamily="34" charset="0"/>
              </a:rPr>
              <a:t>Indien mogelijk : Probeer het pand te verlaten.</a:t>
            </a:r>
          </a:p>
          <a:p>
            <a:r>
              <a:rPr lang="nl-NL" sz="1200" b="1" dirty="0">
                <a:solidFill>
                  <a:schemeClr val="bg1">
                    <a:lumMod val="95000"/>
                    <a:lumOff val="5000"/>
                  </a:schemeClr>
                </a:solidFill>
                <a:latin typeface="Arial Black" panose="020B0A04020102020204" pitchFamily="34" charset="0"/>
              </a:rPr>
              <a:t>Bel 112 </a:t>
            </a:r>
          </a:p>
          <a:p>
            <a:endParaRPr lang="nl-NL" sz="1200" b="1" dirty="0">
              <a:solidFill>
                <a:srgbClr val="0070C0"/>
              </a:solidFill>
              <a:latin typeface="Arial Black" panose="020B0A04020102020204" pitchFamily="34" charset="0"/>
            </a:endParaRPr>
          </a:p>
          <a:p>
            <a:endParaRPr lang="nl-NL" dirty="0"/>
          </a:p>
          <a:p>
            <a:r>
              <a:rPr lang="nl-NL" dirty="0"/>
              <a:t>Sancties stellen</a:t>
            </a:r>
          </a:p>
          <a:p>
            <a:r>
              <a:rPr lang="nl-NL" dirty="0"/>
              <a:t>Formuleer een keuze waardoor de klant de verantwoording kan nemen voor zijn gedrag, bijvoorbeeld:</a:t>
            </a:r>
          </a:p>
          <a:p>
            <a:r>
              <a:rPr lang="nl-NL" dirty="0"/>
              <a:t>“Als u doorgaat met schelden, help ik u niet. Als u stopt met schelden, help ik u wel.”</a:t>
            </a:r>
          </a:p>
          <a:p>
            <a:r>
              <a:rPr lang="nl-NL" dirty="0"/>
              <a:t>“Als u doorgaat met dreigen, moet u het pand verlaten. Als u stopt met dreigen, dan kunt u blijven.”</a:t>
            </a:r>
          </a:p>
          <a:p>
            <a:r>
              <a:rPr lang="nl-NL" dirty="0"/>
              <a:t>“Als u door gaat met schreeuwen, stop ik het gesprek. Als u stopt met schreeuwen, blijf ik in gesprek.”</a:t>
            </a:r>
          </a:p>
          <a:p>
            <a:r>
              <a:rPr lang="nl-NL" dirty="0"/>
              <a:t>Een contract sluiten</a:t>
            </a:r>
          </a:p>
          <a:p>
            <a:r>
              <a:rPr lang="nl-NL" dirty="0"/>
              <a:t>Door de klant te vragen wat hij gaat doen, wordt de klant verantwoordelijk voor zijn gedrag. Als hij toch door gaat met grensoverschrijdend gedrag is het einde gesprek/dienstverlening. Als hij stopt, krijgt hij een herkansing.</a:t>
            </a:r>
          </a:p>
          <a:p>
            <a:r>
              <a:rPr lang="nl-NL" dirty="0"/>
              <a:t>“Wat gaat u doen?”</a:t>
            </a:r>
          </a:p>
          <a:p>
            <a:r>
              <a:rPr lang="nl-NL" dirty="0"/>
              <a:t>“Wat wilt u?”</a:t>
            </a:r>
          </a:p>
          <a:p>
            <a:r>
              <a:rPr lang="nl-NL" dirty="0"/>
              <a:t>“Wat is uw keuze?”</a:t>
            </a:r>
          </a:p>
          <a:p>
            <a:r>
              <a:rPr lang="nl-NL" dirty="0"/>
              <a:t>Voorbeeld keuzemodel</a:t>
            </a:r>
          </a:p>
          <a:p>
            <a:r>
              <a:rPr lang="nl-NL" dirty="0"/>
              <a:t>“Ik voel me beledigd omdat u tegen mij scheld.” (benoemen ongewenst gedrag)</a:t>
            </a:r>
          </a:p>
          <a:p>
            <a:r>
              <a:rPr lang="nl-NL" dirty="0"/>
              <a:t>“Als u door gaat met schelden, dan stop ik het gesprek.” (negatieve consequentie)</a:t>
            </a:r>
          </a:p>
          <a:p>
            <a:r>
              <a:rPr lang="nl-NL" dirty="0"/>
              <a:t>“Als u niet meer scheld, wil ik het gesprek met u voortzetten.” (positieve consequentie)</a:t>
            </a:r>
          </a:p>
          <a:p>
            <a:r>
              <a:rPr lang="nl-NL" dirty="0"/>
              <a:t>“Zeg maar wat u wilt.”</a:t>
            </a:r>
          </a:p>
          <a:p>
            <a:r>
              <a:rPr lang="nl-NL" dirty="0"/>
              <a:t>Verantwoording voor de keuze bij de klant leggen</a:t>
            </a:r>
          </a:p>
          <a:p>
            <a:r>
              <a:rPr lang="nl-NL" dirty="0"/>
              <a:t>Vervolgens zal de keuze bij de klant/agressor gelegd moeten worden. De agressor wordt “gedwongen” om een keuze te maken en neemt daardoor ook verantwoordelijkheid voor zijn gedrag. Dit is ook het moment dat hij zal proberen onder deze verantwoordelijkheid uit te komen. Hij zal de keuze negeren en teruggaan naar de inhoud of de frustratie. De medewerker roept hem dan tot de orde en gaat niet verder voordat de klant een keus heeft gemaakt.</a:t>
            </a:r>
          </a:p>
          <a:p>
            <a:r>
              <a:rPr lang="nl-NL" dirty="0"/>
              <a:t>In deze fase van de “onderhandeling” zal de medewerker zijn kracht en vastberadenheid moeten inzetten om zijn doel te bereiken. De agressor zal ervaren dat hem grenzen worden gesteld dat zijn gedrag niet zal worden geaccepteerd, als hij er mee doorgaat bereikt hij zijn doel niet en hij kiest meestal de voor hem beste oplossing. Vaak zal hij de keuze maken waar hij mee geholpen is en kiezen voor de gewenste situatie en de positieve consequentie.</a:t>
            </a:r>
          </a:p>
          <a:p>
            <a:r>
              <a:rPr lang="nl-NL" dirty="0"/>
              <a:t>In de communicatieleer word je geleerd dat je nooit twee vragen tegelijkertijd moet stellen want je krijgt alleen antwoord op de laatste vragen. Maak gebruik van dit principe door het gewenste gedrag als laatste te stellen.</a:t>
            </a:r>
          </a:p>
          <a:p>
            <a:r>
              <a:rPr lang="nl-NL" dirty="0"/>
              <a:t>Indien de agressor merkt dat hij zijn doel niet bereikt en zich niet gewonnen wil geven kan hij kiezen voor het ongewenste gedrag en de negatieve consequentie. Meestal loopt hij dan weg met het gevoel dat hij heeft besloten om te stoppen en weg te gaan. Hij heeft zijn eer kunnen pakken. Bij deze aanpak ervaart de medewerker controle.</a:t>
            </a:r>
          </a:p>
          <a:p>
            <a:endParaRPr lang="nl-NL" dirty="0"/>
          </a:p>
        </p:txBody>
      </p:sp>
      <p:sp>
        <p:nvSpPr>
          <p:cNvPr id="4" name="Tijdelijke aanduiding voor dianummer 3">
            <a:extLst>
              <a:ext uri="{FF2B5EF4-FFF2-40B4-BE49-F238E27FC236}">
                <a16:creationId xmlns:a16="http://schemas.microsoft.com/office/drawing/2014/main" id="{F27DC3A5-E2B7-9A15-5C52-ED27D00D43D6}"/>
              </a:ext>
            </a:extLst>
          </p:cNvPr>
          <p:cNvSpPr>
            <a:spLocks noGrp="1"/>
          </p:cNvSpPr>
          <p:nvPr>
            <p:ph type="sldNum" sz="quarter" idx="10"/>
          </p:nvPr>
        </p:nvSpPr>
        <p:spPr/>
        <p:txBody>
          <a:bodyPr/>
          <a:lstStyle/>
          <a:p>
            <a:fld id="{9685D5BE-F467-4E0A-802C-905F25FA861E}" type="slidenum">
              <a:rPr lang="nl-NL" smtClean="0"/>
              <a:t>8</a:t>
            </a:fld>
            <a:endParaRPr lang="nl-NL" dirty="0"/>
          </a:p>
        </p:txBody>
      </p:sp>
    </p:spTree>
    <p:extLst>
      <p:ext uri="{BB962C8B-B14F-4D97-AF65-F5344CB8AC3E}">
        <p14:creationId xmlns:p14="http://schemas.microsoft.com/office/powerpoint/2010/main" val="3614776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685D5BE-F467-4E0A-802C-905F25FA861E}" type="slidenum">
              <a:rPr lang="nl-NL" smtClean="0"/>
              <a:t>9</a:t>
            </a:fld>
            <a:endParaRPr lang="nl-NL" dirty="0"/>
          </a:p>
        </p:txBody>
      </p:sp>
    </p:spTree>
    <p:extLst>
      <p:ext uri="{BB962C8B-B14F-4D97-AF65-F5344CB8AC3E}">
        <p14:creationId xmlns:p14="http://schemas.microsoft.com/office/powerpoint/2010/main" val="20833438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nl-NL"/>
              <a:t>Klik om stijl te bewerken</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smtClean="0"/>
              <a:t>3/9/2026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568259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nl-NL"/>
              <a:t>Klik om stijl te bewerken</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9D6E9DEC-419B-4CC5-A080-3B06BD5A8291}" type="datetimeFigureOut">
              <a:rPr lang="en-US" smtClean="0"/>
              <a:t>3/9/2026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75660079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nl-NL"/>
              <a:t>Klik om stijl te bewerken</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9D6E9DEC-419B-4CC5-A080-3B06BD5A8291}" type="datetimeFigureOut">
              <a:rPr lang="en-US" smtClean="0"/>
              <a:t>3/9/2026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210758945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nl-NL"/>
              <a:t>Klik om stijl te bewerken</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9D6E9DEC-419B-4CC5-A080-3B06BD5A8291}" type="datetimeFigureOut">
              <a:rPr lang="en-US" smtClean="0"/>
              <a:t>3/9/2026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pPr/>
              <a:t>‹nr.›</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36791859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nl-NL"/>
              <a:t>Klik om stijl te bewerken</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9D6E9DEC-419B-4CC5-A080-3B06BD5A8291}" type="datetimeFigureOut">
              <a:rPr lang="en-US" smtClean="0"/>
              <a:t>3/9/2026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5127838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nl-NL"/>
              <a:t>Klik om stijl te bewerken</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3" name="Date Placeholder 2"/>
          <p:cNvSpPr>
            <a:spLocks noGrp="1"/>
          </p:cNvSpPr>
          <p:nvPr>
            <p:ph type="dt" sz="half" idx="10"/>
          </p:nvPr>
        </p:nvSpPr>
        <p:spPr/>
        <p:txBody>
          <a:bodyPr/>
          <a:lstStyle/>
          <a:p>
            <a:fld id="{D4B24536-994D-4021-A283-9F449C0DB509}" type="datetimeFigureOut">
              <a:rPr lang="en-US" smtClean="0"/>
              <a:t>3/9/2026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240258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nl-NL"/>
              <a:t>Klik om stijl te bewerken</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3" name="Date Placeholder 2"/>
          <p:cNvSpPr>
            <a:spLocks noGrp="1"/>
          </p:cNvSpPr>
          <p:nvPr>
            <p:ph type="dt" sz="half" idx="10"/>
          </p:nvPr>
        </p:nvSpPr>
        <p:spPr/>
        <p:txBody>
          <a:bodyPr/>
          <a:lstStyle/>
          <a:p>
            <a:fld id="{9D6E9DEC-419B-4CC5-A080-3B06BD5A8291}" type="datetimeFigureOut">
              <a:rPr lang="en-US" smtClean="0"/>
              <a:t>3/9/2026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53286348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3/9/2026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134833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smtClean="0"/>
              <a:t>3/9/2026</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402685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68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3/9/2026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725448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nl-NL"/>
              <a:t>Klik om stijl te bewerken</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30578ACC-22D6-47C1-A373-4FD133E34F3C}" type="datetimeFigureOut">
              <a:rPr lang="en-US" smtClean="0"/>
              <a:t>3/9/2026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882702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3/9/2026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503188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nl-NL"/>
              <a:t>Klik om stijl te bewerken</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680322" y="3030008"/>
            <a:ext cx="4698355" cy="2906179"/>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5594123" y="3030008"/>
            <a:ext cx="4700059" cy="2906179"/>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3/9/2026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4081226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3/9/2026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680127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2" name="Date Placeholder 1"/>
          <p:cNvSpPr>
            <a:spLocks noGrp="1"/>
          </p:cNvSpPr>
          <p:nvPr>
            <p:ph type="dt" sz="half" idx="10"/>
          </p:nvPr>
        </p:nvSpPr>
        <p:spPr/>
        <p:txBody>
          <a:bodyPr/>
          <a:lstStyle/>
          <a:p>
            <a:fld id="{3D24A7AC-904D-4781-85BA-7D10C17ED021}" type="datetimeFigureOut">
              <a:rPr lang="en-US" smtClean="0"/>
              <a:t>3/9/2026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426690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nl-NL"/>
              <a:t>Klik om stijl te bewerken</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E331444B-B92B-4E27-8C94-BB93EAF5CB18}" type="datetimeFigureOut">
              <a:rPr lang="en-US" smtClean="0"/>
              <a:t>3/9/2026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654540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nl-NL"/>
              <a:t>Klik om stijl te bewerken</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363EFA5E-FA76-400D-B3DC-F0BA90E6D107}" type="datetimeFigureOut">
              <a:rPr lang="en-US" smtClean="0"/>
              <a:t>3/9/2026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546464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0">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smtClean="0"/>
              <a:t>3/9/2026</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1398090515"/>
      </p:ext>
    </p:extLst>
  </p:cSld>
  <p:clrMap bg1="dk1" tx1="lt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8" r:id="rId18"/>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42.jf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0.png"/><Relationship Id="rId3" Type="http://schemas.openxmlformats.org/officeDocument/2006/relationships/image" Target="../media/image16.png"/><Relationship Id="rId21" Type="http://schemas.openxmlformats.org/officeDocument/2006/relationships/image" Target="../media/image33.sv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14.png"/><Relationship Id="rId2" Type="http://schemas.openxmlformats.org/officeDocument/2006/relationships/notesSlide" Target="../notesSlides/notesSlide4.xml"/><Relationship Id="rId16" Type="http://schemas.openxmlformats.org/officeDocument/2006/relationships/image" Target="../media/image29.svg"/><Relationship Id="rId20"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30.png"/><Relationship Id="rId10" Type="http://schemas.openxmlformats.org/officeDocument/2006/relationships/image" Target="../media/image23.svg"/><Relationship Id="rId19" Type="http://schemas.openxmlformats.org/officeDocument/2006/relationships/image" Target="../media/image31.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 Id="rId22" Type="http://schemas.openxmlformats.org/officeDocument/2006/relationships/customXml" Target="../ink/ink1.xml"/></Relationships>
</file>

<file path=ppt/slides/_rels/slide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35.jp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6.jp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3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92000" cy="6858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stretch>
              <a:fillRect b="-18555"/>
            </a:stretch>
          </a:blipFill>
        </p:spPr>
        <p:txBody>
          <a:bodyPr/>
          <a:lstStyle/>
          <a:p>
            <a:endParaRPr lang="nl-NL" sz="1200"/>
          </a:p>
        </p:txBody>
      </p:sp>
      <p:sp>
        <p:nvSpPr>
          <p:cNvPr id="3" name="Freeform 3"/>
          <p:cNvSpPr/>
          <p:nvPr/>
        </p:nvSpPr>
        <p:spPr>
          <a:xfrm>
            <a:off x="5680721" y="667110"/>
            <a:ext cx="830558" cy="657020"/>
          </a:xfrm>
          <a:custGeom>
            <a:avLst/>
            <a:gdLst/>
            <a:ahLst/>
            <a:cxnLst/>
            <a:rect l="l" t="t" r="r" b="b"/>
            <a:pathLst>
              <a:path w="1245837" h="985530">
                <a:moveTo>
                  <a:pt x="0" y="0"/>
                </a:moveTo>
                <a:lnTo>
                  <a:pt x="1245838" y="0"/>
                </a:lnTo>
                <a:lnTo>
                  <a:pt x="1245838" y="985530"/>
                </a:lnTo>
                <a:lnTo>
                  <a:pt x="0" y="9855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sz="1200"/>
          </a:p>
        </p:txBody>
      </p:sp>
      <p:sp>
        <p:nvSpPr>
          <p:cNvPr id="4" name="Freeform 4"/>
          <p:cNvSpPr/>
          <p:nvPr/>
        </p:nvSpPr>
        <p:spPr>
          <a:xfrm rot="-4521330">
            <a:off x="3014802" y="1156492"/>
            <a:ext cx="9445093" cy="4746159"/>
          </a:xfrm>
          <a:custGeom>
            <a:avLst/>
            <a:gdLst/>
            <a:ahLst/>
            <a:cxnLst/>
            <a:rect l="l" t="t" r="r" b="b"/>
            <a:pathLst>
              <a:path w="14167639" h="7119239">
                <a:moveTo>
                  <a:pt x="0" y="0"/>
                </a:moveTo>
                <a:lnTo>
                  <a:pt x="14167639" y="0"/>
                </a:lnTo>
                <a:lnTo>
                  <a:pt x="14167639" y="7119238"/>
                </a:lnTo>
                <a:lnTo>
                  <a:pt x="0" y="7119238"/>
                </a:lnTo>
                <a:lnTo>
                  <a:pt x="0" y="0"/>
                </a:lnTo>
                <a:close/>
              </a:path>
            </a:pathLst>
          </a:custGeom>
          <a:blipFill>
            <a:blip r:embed="rId6"/>
            <a:stretch>
              <a:fillRect/>
            </a:stretch>
          </a:blipFill>
        </p:spPr>
        <p:txBody>
          <a:bodyPr/>
          <a:lstStyle/>
          <a:p>
            <a:endParaRPr lang="nl-NL" sz="1200"/>
          </a:p>
        </p:txBody>
      </p:sp>
      <p:grpSp>
        <p:nvGrpSpPr>
          <p:cNvPr id="5" name="Group 5"/>
          <p:cNvGrpSpPr/>
          <p:nvPr/>
        </p:nvGrpSpPr>
        <p:grpSpPr>
          <a:xfrm>
            <a:off x="6393072" y="0"/>
            <a:ext cx="5798929" cy="6933582"/>
            <a:chOff x="0" y="0"/>
            <a:chExt cx="8603361" cy="10286746"/>
          </a:xfrm>
        </p:grpSpPr>
        <p:sp>
          <p:nvSpPr>
            <p:cNvPr id="6" name="Freeform 6"/>
            <p:cNvSpPr/>
            <p:nvPr/>
          </p:nvSpPr>
          <p:spPr>
            <a:xfrm>
              <a:off x="-2794" y="-127"/>
              <a:ext cx="8606155" cy="10286873"/>
            </a:xfrm>
            <a:custGeom>
              <a:avLst/>
              <a:gdLst/>
              <a:ahLst/>
              <a:cxnLst/>
              <a:rect l="l" t="t" r="r" b="b"/>
              <a:pathLst>
                <a:path w="8606155" h="10286873">
                  <a:moveTo>
                    <a:pt x="8606155" y="10251440"/>
                  </a:moveTo>
                  <a:cubicBezTo>
                    <a:pt x="8606155" y="10284587"/>
                    <a:pt x="8595487" y="10286873"/>
                    <a:pt x="8567674" y="10286873"/>
                  </a:cubicBezTo>
                  <a:cubicBezTo>
                    <a:pt x="5713095" y="10286238"/>
                    <a:pt x="2858643" y="10286238"/>
                    <a:pt x="4064" y="10286238"/>
                  </a:cubicBezTo>
                  <a:cubicBezTo>
                    <a:pt x="0" y="10272395"/>
                    <a:pt x="6350" y="10259822"/>
                    <a:pt x="9271" y="10246995"/>
                  </a:cubicBezTo>
                  <a:cubicBezTo>
                    <a:pt x="134747" y="9685401"/>
                    <a:pt x="260350" y="9123934"/>
                    <a:pt x="386207" y="8562467"/>
                  </a:cubicBezTo>
                  <a:cubicBezTo>
                    <a:pt x="565658" y="7761986"/>
                    <a:pt x="745490" y="6961632"/>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5"/>
                    <a:pt x="8605139" y="6846316"/>
                    <a:pt x="8606155" y="10251440"/>
                  </a:cubicBezTo>
                  <a:close/>
                </a:path>
              </a:pathLst>
            </a:custGeom>
            <a:blipFill>
              <a:blip r:embed="rId7"/>
              <a:stretch>
                <a:fillRect l="-114498" t="-230" r="-2201" b="-20632"/>
              </a:stretch>
            </a:blipFill>
          </p:spPr>
          <p:txBody>
            <a:bodyPr/>
            <a:lstStyle/>
            <a:p>
              <a:endParaRPr lang="nl-NL" sz="1200"/>
            </a:p>
          </p:txBody>
        </p:sp>
      </p:grpSp>
      <p:grpSp>
        <p:nvGrpSpPr>
          <p:cNvPr id="7" name="Group 7"/>
          <p:cNvGrpSpPr/>
          <p:nvPr/>
        </p:nvGrpSpPr>
        <p:grpSpPr>
          <a:xfrm>
            <a:off x="2794348" y="2232718"/>
            <a:ext cx="6603306" cy="2392564"/>
            <a:chOff x="0" y="0"/>
            <a:chExt cx="2608713" cy="945211"/>
          </a:xfrm>
        </p:grpSpPr>
        <p:sp>
          <p:nvSpPr>
            <p:cNvPr id="8" name="Freeform 8"/>
            <p:cNvSpPr/>
            <p:nvPr/>
          </p:nvSpPr>
          <p:spPr>
            <a:xfrm>
              <a:off x="0" y="0"/>
              <a:ext cx="2608713" cy="945211"/>
            </a:xfrm>
            <a:custGeom>
              <a:avLst/>
              <a:gdLst/>
              <a:ahLst/>
              <a:cxnLst/>
              <a:rect l="l" t="t" r="r" b="b"/>
              <a:pathLst>
                <a:path w="2608713" h="945211">
                  <a:moveTo>
                    <a:pt x="0" y="0"/>
                  </a:moveTo>
                  <a:lnTo>
                    <a:pt x="2608713" y="0"/>
                  </a:lnTo>
                  <a:lnTo>
                    <a:pt x="2608713" y="945211"/>
                  </a:lnTo>
                  <a:lnTo>
                    <a:pt x="0" y="945211"/>
                  </a:lnTo>
                  <a:close/>
                </a:path>
              </a:pathLst>
            </a:custGeom>
            <a:solidFill>
              <a:srgbClr val="FFFFFF"/>
            </a:solidFill>
          </p:spPr>
          <p:txBody>
            <a:bodyPr/>
            <a:lstStyle/>
            <a:p>
              <a:endParaRPr lang="nl-NL" sz="1200"/>
            </a:p>
          </p:txBody>
        </p:sp>
        <p:sp>
          <p:nvSpPr>
            <p:cNvPr id="9" name="TextBox 9"/>
            <p:cNvSpPr txBox="1"/>
            <p:nvPr/>
          </p:nvSpPr>
          <p:spPr>
            <a:xfrm>
              <a:off x="0" y="-19050"/>
              <a:ext cx="2608713" cy="964261"/>
            </a:xfrm>
            <a:prstGeom prst="rect">
              <a:avLst/>
            </a:prstGeom>
          </p:spPr>
          <p:txBody>
            <a:bodyPr lIns="33867" tIns="33867" rIns="33867" bIns="33867" rtlCol="0" anchor="ctr"/>
            <a:lstStyle/>
            <a:p>
              <a:pPr algn="ctr">
                <a:lnSpc>
                  <a:spcPts val="1906"/>
                </a:lnSpc>
              </a:pPr>
              <a:endParaRPr sz="1200"/>
            </a:p>
          </p:txBody>
        </p:sp>
      </p:grpSp>
      <p:sp>
        <p:nvSpPr>
          <p:cNvPr id="10" name="Freeform 10"/>
          <p:cNvSpPr/>
          <p:nvPr/>
        </p:nvSpPr>
        <p:spPr>
          <a:xfrm>
            <a:off x="2794348" y="4625282"/>
            <a:ext cx="6603306" cy="453834"/>
          </a:xfrm>
          <a:custGeom>
            <a:avLst/>
            <a:gdLst/>
            <a:ahLst/>
            <a:cxnLst/>
            <a:rect l="l" t="t" r="r" b="b"/>
            <a:pathLst>
              <a:path w="9904959" h="680751">
                <a:moveTo>
                  <a:pt x="0" y="0"/>
                </a:moveTo>
                <a:lnTo>
                  <a:pt x="9904958" y="0"/>
                </a:lnTo>
                <a:lnTo>
                  <a:pt x="9904958" y="680752"/>
                </a:lnTo>
                <a:lnTo>
                  <a:pt x="0" y="680752"/>
                </a:lnTo>
                <a:lnTo>
                  <a:pt x="0" y="0"/>
                </a:lnTo>
                <a:close/>
              </a:path>
            </a:pathLst>
          </a:custGeom>
          <a:blipFill>
            <a:blip r:embed="rId8"/>
            <a:stretch>
              <a:fillRect t="-187363"/>
            </a:stretch>
          </a:blipFill>
        </p:spPr>
        <p:txBody>
          <a:bodyPr/>
          <a:lstStyle/>
          <a:p>
            <a:endParaRPr lang="nl-NL" sz="1200"/>
          </a:p>
        </p:txBody>
      </p:sp>
      <p:sp>
        <p:nvSpPr>
          <p:cNvPr id="11" name="Freeform 11"/>
          <p:cNvSpPr/>
          <p:nvPr/>
        </p:nvSpPr>
        <p:spPr>
          <a:xfrm>
            <a:off x="1983770" y="685800"/>
            <a:ext cx="8224460" cy="5486400"/>
          </a:xfrm>
          <a:custGeom>
            <a:avLst/>
            <a:gdLst/>
            <a:ahLst/>
            <a:cxnLst/>
            <a:rect l="l" t="t" r="r" b="b"/>
            <a:pathLst>
              <a:path w="12336690" h="8229600">
                <a:moveTo>
                  <a:pt x="0" y="0"/>
                </a:moveTo>
                <a:lnTo>
                  <a:pt x="12336690" y="0"/>
                </a:lnTo>
                <a:lnTo>
                  <a:pt x="12336690" y="8229600"/>
                </a:lnTo>
                <a:lnTo>
                  <a:pt x="0" y="8229600"/>
                </a:lnTo>
                <a:lnTo>
                  <a:pt x="0" y="0"/>
                </a:lnTo>
                <a:close/>
              </a:path>
            </a:pathLst>
          </a:custGeom>
          <a:blipFill>
            <a:blip r:embed="rId9"/>
            <a:stretch>
              <a:fillRect/>
            </a:stretch>
          </a:blipFill>
        </p:spPr>
        <p:txBody>
          <a:bodyPr/>
          <a:lstStyle/>
          <a:p>
            <a:endParaRPr lang="nl-NL" sz="1200"/>
          </a:p>
        </p:txBody>
      </p:sp>
      <p:sp>
        <p:nvSpPr>
          <p:cNvPr id="12" name="Freeform 12"/>
          <p:cNvSpPr/>
          <p:nvPr/>
        </p:nvSpPr>
        <p:spPr>
          <a:xfrm>
            <a:off x="0" y="-86"/>
            <a:ext cx="12192000" cy="8031892"/>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737" t="-7951" b="-11515"/>
            </a:stretch>
          </a:blipFill>
        </p:spPr>
        <p:txBody>
          <a:bodyPr/>
          <a:lstStyle/>
          <a:p>
            <a:endParaRPr lang="nl-NL" sz="1200"/>
          </a:p>
        </p:txBody>
      </p:sp>
      <p:pic>
        <p:nvPicPr>
          <p:cNvPr id="15" name="Afbeelding 14">
            <a:extLst>
              <a:ext uri="{FF2B5EF4-FFF2-40B4-BE49-F238E27FC236}">
                <a16:creationId xmlns:a16="http://schemas.microsoft.com/office/drawing/2014/main" id="{920D67CD-79A7-4E4C-90FF-A4D767EB987D}"/>
              </a:ext>
            </a:extLst>
          </p:cNvPr>
          <p:cNvPicPr>
            <a:picLocks noChangeAspect="1"/>
          </p:cNvPicPr>
          <p:nvPr/>
        </p:nvPicPr>
        <p:blipFill>
          <a:blip r:embed="rId10"/>
          <a:srcRect/>
          <a:stretch/>
        </p:blipFill>
        <p:spPr>
          <a:xfrm>
            <a:off x="7187878" y="3429000"/>
            <a:ext cx="5004122" cy="4114801"/>
          </a:xfrm>
          <a:prstGeom prst="rect">
            <a:avLst/>
          </a:prstGeom>
        </p:spPr>
      </p:pic>
      <p:sp>
        <p:nvSpPr>
          <p:cNvPr id="13" name="Tekstvak 12">
            <a:extLst>
              <a:ext uri="{FF2B5EF4-FFF2-40B4-BE49-F238E27FC236}">
                <a16:creationId xmlns:a16="http://schemas.microsoft.com/office/drawing/2014/main" id="{9AB9E0B8-C386-2903-5B75-843BEE5D614C}"/>
              </a:ext>
            </a:extLst>
          </p:cNvPr>
          <p:cNvSpPr txBox="1"/>
          <p:nvPr/>
        </p:nvSpPr>
        <p:spPr>
          <a:xfrm>
            <a:off x="817500" y="823292"/>
            <a:ext cx="3844158" cy="3477875"/>
          </a:xfrm>
          <a:prstGeom prst="rect">
            <a:avLst/>
          </a:prstGeom>
          <a:noFill/>
        </p:spPr>
        <p:txBody>
          <a:bodyPr wrap="square" rtlCol="0">
            <a:spAutoFit/>
          </a:bodyPr>
          <a:lstStyle/>
          <a:p>
            <a:r>
              <a:rPr lang="nl-NL" sz="4400" b="1" dirty="0">
                <a:solidFill>
                  <a:schemeClr val="bg1"/>
                </a:solidFill>
              </a:rPr>
              <a:t>Van onmacht naar kracht.</a:t>
            </a:r>
          </a:p>
          <a:p>
            <a:endParaRPr lang="nl-NL" sz="4400" b="1" dirty="0">
              <a:solidFill>
                <a:schemeClr val="bg1"/>
              </a:solidFill>
            </a:endParaRPr>
          </a:p>
          <a:p>
            <a:r>
              <a:rPr lang="nl-NL" sz="4400" b="1" dirty="0">
                <a:solidFill>
                  <a:schemeClr val="bg1"/>
                </a:solidFill>
              </a:rPr>
              <a:t>Stop agressie in de zorg !</a:t>
            </a:r>
          </a:p>
        </p:txBody>
      </p:sp>
    </p:spTree>
    <p:extLst>
      <p:ext uri="{BB962C8B-B14F-4D97-AF65-F5344CB8AC3E}">
        <p14:creationId xmlns:p14="http://schemas.microsoft.com/office/powerpoint/2010/main" val="466100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F362F14-E39D-03BB-B08B-5442DFE3DB7F}"/>
              </a:ext>
            </a:extLst>
          </p:cNvPr>
          <p:cNvSpPr>
            <a:spLocks noGrp="1"/>
          </p:cNvSpPr>
          <p:nvPr>
            <p:ph type="title"/>
          </p:nvPr>
        </p:nvSpPr>
        <p:spPr/>
        <p:txBody>
          <a:bodyPr/>
          <a:lstStyle/>
          <a:p>
            <a:endParaRPr lang="nl-NL"/>
          </a:p>
        </p:txBody>
      </p:sp>
      <p:pic>
        <p:nvPicPr>
          <p:cNvPr id="8" name="Tijdelijke aanduiding voor inhoud 7">
            <a:extLst>
              <a:ext uri="{FF2B5EF4-FFF2-40B4-BE49-F238E27FC236}">
                <a16:creationId xmlns:a16="http://schemas.microsoft.com/office/drawing/2014/main" id="{FCC2E648-EA42-76F4-F65C-39146A5B35AD}"/>
              </a:ext>
            </a:extLst>
          </p:cNvPr>
          <p:cNvPicPr>
            <a:picLocks noGrp="1" noChangeAspect="1"/>
          </p:cNvPicPr>
          <p:nvPr>
            <p:ph idx="1"/>
          </p:nvPr>
        </p:nvPicPr>
        <p:blipFill>
          <a:blip r:embed="rId3"/>
          <a:srcRect/>
          <a:stretch/>
        </p:blipFill>
        <p:spPr>
          <a:xfrm>
            <a:off x="0" y="0"/>
            <a:ext cx="12191999" cy="6858000"/>
          </a:xfrm>
          <a:prstGeom prst="rect">
            <a:avLst/>
          </a:prstGeom>
        </p:spPr>
      </p:pic>
      <p:pic>
        <p:nvPicPr>
          <p:cNvPr id="9" name="Afbeelding 8" descr="Afbeelding met schermopname, Kleurrijkheid, Graphics, lijn&#10;&#10;Automatisch gegenereerde beschrijving">
            <a:extLst>
              <a:ext uri="{FF2B5EF4-FFF2-40B4-BE49-F238E27FC236}">
                <a16:creationId xmlns:a16="http://schemas.microsoft.com/office/drawing/2014/main" id="{53DF0DC7-964E-5718-AD4C-39852069EFDD}"/>
              </a:ext>
            </a:extLst>
          </p:cNvPr>
          <p:cNvPicPr>
            <a:picLocks noChangeAspect="1"/>
          </p:cNvPicPr>
          <p:nvPr/>
        </p:nvPicPr>
        <p:blipFill>
          <a:blip r:embed="rId4"/>
          <a:stretch>
            <a:fillRect/>
          </a:stretch>
        </p:blipFill>
        <p:spPr>
          <a:xfrm>
            <a:off x="9265275" y="5381998"/>
            <a:ext cx="2706094" cy="1030525"/>
          </a:xfrm>
          <a:prstGeom prst="rect">
            <a:avLst/>
          </a:prstGeom>
        </p:spPr>
      </p:pic>
    </p:spTree>
    <p:extLst>
      <p:ext uri="{BB962C8B-B14F-4D97-AF65-F5344CB8AC3E}">
        <p14:creationId xmlns:p14="http://schemas.microsoft.com/office/powerpoint/2010/main" val="32624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FD08E2-029C-4210-B84D-619333DB9C29}"/>
              </a:ext>
            </a:extLst>
          </p:cNvPr>
          <p:cNvSpPr>
            <a:spLocks noGrp="1"/>
          </p:cNvSpPr>
          <p:nvPr>
            <p:ph type="title"/>
          </p:nvPr>
        </p:nvSpPr>
        <p:spPr>
          <a:xfrm>
            <a:off x="1141413" y="618518"/>
            <a:ext cx="9905998" cy="1478570"/>
          </a:xfrm>
        </p:spPr>
        <p:txBody>
          <a:bodyPr vert="horz" lIns="91440" tIns="45720" rIns="91440" bIns="45720" rtlCol="0" anchor="ctr">
            <a:normAutofit/>
          </a:bodyPr>
          <a:lstStyle/>
          <a:p>
            <a:r>
              <a:rPr lang="en-US" sz="3600" dirty="0"/>
              <a:t>                           </a:t>
            </a:r>
            <a:endParaRPr lang="en-US" sz="3600" b="1" dirty="0">
              <a:solidFill>
                <a:schemeClr val="bg1"/>
              </a:solidFill>
            </a:endParaRPr>
          </a:p>
        </p:txBody>
      </p:sp>
      <p:pic>
        <p:nvPicPr>
          <p:cNvPr id="6" name="Tijdelijke aanduiding voor inhoud 5">
            <a:extLst>
              <a:ext uri="{FF2B5EF4-FFF2-40B4-BE49-F238E27FC236}">
                <a16:creationId xmlns:a16="http://schemas.microsoft.com/office/drawing/2014/main" id="{237F75DA-5EC9-4C49-A215-2651AFAFE006}"/>
              </a:ext>
            </a:extLst>
          </p:cNvPr>
          <p:cNvPicPr>
            <a:picLocks noGrp="1" noChangeAspect="1"/>
          </p:cNvPicPr>
          <p:nvPr>
            <p:ph idx="1"/>
          </p:nvPr>
        </p:nvPicPr>
        <p:blipFill>
          <a:blip r:embed="rId3"/>
          <a:srcRect t="22368" b="22368"/>
          <a:stretch/>
        </p:blipFill>
        <p:spPr>
          <a:xfrm>
            <a:off x="981307" y="531997"/>
            <a:ext cx="10484275" cy="5794005"/>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pic>
        <p:nvPicPr>
          <p:cNvPr id="3" name="Afbeelding 2" descr="Afbeelding met schermopname, Kleurrijkheid, Graphics, lijn&#10;&#10;Automatisch gegenereerde beschrijving">
            <a:extLst>
              <a:ext uri="{FF2B5EF4-FFF2-40B4-BE49-F238E27FC236}">
                <a16:creationId xmlns:a16="http://schemas.microsoft.com/office/drawing/2014/main" id="{A036A0F8-76F9-7D13-C5EB-B6CF6D5D3DFB}"/>
              </a:ext>
            </a:extLst>
          </p:cNvPr>
          <p:cNvPicPr>
            <a:picLocks noChangeAspect="1"/>
          </p:cNvPicPr>
          <p:nvPr/>
        </p:nvPicPr>
        <p:blipFill>
          <a:blip r:embed="rId4"/>
          <a:stretch>
            <a:fillRect/>
          </a:stretch>
        </p:blipFill>
        <p:spPr>
          <a:xfrm>
            <a:off x="9265275" y="5381998"/>
            <a:ext cx="2706094" cy="1030525"/>
          </a:xfrm>
          <a:prstGeom prst="rect">
            <a:avLst/>
          </a:prstGeom>
        </p:spPr>
      </p:pic>
    </p:spTree>
    <p:extLst>
      <p:ext uri="{BB962C8B-B14F-4D97-AF65-F5344CB8AC3E}">
        <p14:creationId xmlns:p14="http://schemas.microsoft.com/office/powerpoint/2010/main" val="1260839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FB62AD-AA09-0CDF-10C7-AE425BE3F6C3}"/>
              </a:ext>
            </a:extLst>
          </p:cNvPr>
          <p:cNvSpPr>
            <a:spLocks noGrp="1"/>
          </p:cNvSpPr>
          <p:nvPr>
            <p:ph type="title"/>
          </p:nvPr>
        </p:nvSpPr>
        <p:spPr/>
        <p:txBody>
          <a:bodyPr/>
          <a:lstStyle/>
          <a:p>
            <a:endParaRPr lang="nl-NL"/>
          </a:p>
        </p:txBody>
      </p:sp>
      <p:pic>
        <p:nvPicPr>
          <p:cNvPr id="5" name="Tijdelijke aanduiding voor inhoud 4" descr="Afbeelding met zoogdier, gras, mensaap, primaat&#10;&#10;Automatisch gegenereerde beschrijving">
            <a:extLst>
              <a:ext uri="{FF2B5EF4-FFF2-40B4-BE49-F238E27FC236}">
                <a16:creationId xmlns:a16="http://schemas.microsoft.com/office/drawing/2014/main" id="{4F5F5F5D-E11B-C8C1-1C67-3851F1F8DE7B}"/>
              </a:ext>
            </a:extLst>
          </p:cNvPr>
          <p:cNvPicPr>
            <a:picLocks noGrp="1" noChangeAspect="1"/>
          </p:cNvPicPr>
          <p:nvPr>
            <p:ph idx="1"/>
          </p:nvPr>
        </p:nvPicPr>
        <p:blipFill>
          <a:blip r:embed="rId3"/>
          <a:stretch>
            <a:fillRect/>
          </a:stretch>
        </p:blipFill>
        <p:spPr>
          <a:xfrm>
            <a:off x="0" y="0"/>
            <a:ext cx="12192000" cy="6858000"/>
          </a:xfrm>
        </p:spPr>
      </p:pic>
      <p:pic>
        <p:nvPicPr>
          <p:cNvPr id="4" name="Afbeelding 3" descr="Afbeelding met schermopname, Kleurrijkheid, Graphics, lijn&#10;&#10;Automatisch gegenereerde beschrijving">
            <a:extLst>
              <a:ext uri="{FF2B5EF4-FFF2-40B4-BE49-F238E27FC236}">
                <a16:creationId xmlns:a16="http://schemas.microsoft.com/office/drawing/2014/main" id="{D232195A-2C91-A66C-4A72-4E002D29ECAD}"/>
              </a:ext>
            </a:extLst>
          </p:cNvPr>
          <p:cNvPicPr>
            <a:picLocks noChangeAspect="1"/>
          </p:cNvPicPr>
          <p:nvPr/>
        </p:nvPicPr>
        <p:blipFill>
          <a:blip r:embed="rId4"/>
          <a:stretch>
            <a:fillRect/>
          </a:stretch>
        </p:blipFill>
        <p:spPr>
          <a:xfrm>
            <a:off x="7722972" y="5080254"/>
            <a:ext cx="3950043" cy="1322225"/>
          </a:xfrm>
          <a:prstGeom prst="rect">
            <a:avLst/>
          </a:prstGeom>
        </p:spPr>
      </p:pic>
    </p:spTree>
    <p:extLst>
      <p:ext uri="{BB962C8B-B14F-4D97-AF65-F5344CB8AC3E}">
        <p14:creationId xmlns:p14="http://schemas.microsoft.com/office/powerpoint/2010/main" val="3088564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6FBC6-340C-CE62-791A-D650F586FCDC}"/>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BE400680-CE73-FF6A-1AFD-CD80C95873AD}"/>
              </a:ext>
            </a:extLst>
          </p:cNvPr>
          <p:cNvSpPr>
            <a:spLocks noGrp="1"/>
          </p:cNvSpPr>
          <p:nvPr>
            <p:ph type="title"/>
          </p:nvPr>
        </p:nvSpPr>
        <p:spPr/>
        <p:txBody>
          <a:bodyPr>
            <a:normAutofit/>
          </a:bodyPr>
          <a:lstStyle/>
          <a:p>
            <a:endParaRPr lang="nl-NL" sz="2200" b="1" dirty="0"/>
          </a:p>
        </p:txBody>
      </p:sp>
      <p:pic>
        <p:nvPicPr>
          <p:cNvPr id="7" name="Tijdelijke aanduiding voor inhoud 6" descr="Afbeelding met tekst, Lettertype, ontwerp">
            <a:extLst>
              <a:ext uri="{FF2B5EF4-FFF2-40B4-BE49-F238E27FC236}">
                <a16:creationId xmlns:a16="http://schemas.microsoft.com/office/drawing/2014/main" id="{973C4763-9654-A4D4-1DFF-E3F9FCB9CD6A}"/>
              </a:ext>
            </a:extLst>
          </p:cNvPr>
          <p:cNvPicPr>
            <a:picLocks noGrp="1" noChangeAspect="1"/>
          </p:cNvPicPr>
          <p:nvPr>
            <p:ph idx="1"/>
          </p:nvPr>
        </p:nvPicPr>
        <p:blipFill>
          <a:blip r:embed="rId3"/>
          <a:stretch>
            <a:fillRect/>
          </a:stretch>
        </p:blipFill>
        <p:spPr>
          <a:xfrm>
            <a:off x="4535487" y="3183731"/>
            <a:ext cx="3777239" cy="1905000"/>
          </a:xfrm>
        </p:spPr>
      </p:pic>
      <p:pic>
        <p:nvPicPr>
          <p:cNvPr id="10" name="Tijdelijke aanduiding voor inhoud 6">
            <a:extLst>
              <a:ext uri="{FF2B5EF4-FFF2-40B4-BE49-F238E27FC236}">
                <a16:creationId xmlns:a16="http://schemas.microsoft.com/office/drawing/2014/main" id="{E25188F6-16D2-D71F-018E-EF7419A31357}"/>
              </a:ext>
            </a:extLst>
          </p:cNvPr>
          <p:cNvPicPr>
            <a:picLocks noChangeAspect="1"/>
          </p:cNvPicPr>
          <p:nvPr/>
        </p:nvPicPr>
        <p:blipFill>
          <a:blip r:embed="rId4"/>
          <a:srcRect t="30049" b="30049"/>
          <a:stretch/>
        </p:blipFill>
        <p:spPr>
          <a:xfrm>
            <a:off x="12657" y="-67961"/>
            <a:ext cx="12192000" cy="6925961"/>
          </a:xfrm>
          <a:prstGeom prst="rect">
            <a:avLst/>
          </a:prstGeom>
        </p:spPr>
      </p:pic>
      <p:pic>
        <p:nvPicPr>
          <p:cNvPr id="4" name="Afbeelding 3">
            <a:extLst>
              <a:ext uri="{FF2B5EF4-FFF2-40B4-BE49-F238E27FC236}">
                <a16:creationId xmlns:a16="http://schemas.microsoft.com/office/drawing/2014/main" id="{78F6C02D-EE39-4CA1-AE9E-2142E650225B}"/>
              </a:ext>
            </a:extLst>
          </p:cNvPr>
          <p:cNvPicPr>
            <a:picLocks noChangeAspect="1"/>
          </p:cNvPicPr>
          <p:nvPr/>
        </p:nvPicPr>
        <p:blipFill>
          <a:blip r:embed="rId5"/>
          <a:srcRect/>
          <a:stretch/>
        </p:blipFill>
        <p:spPr>
          <a:xfrm>
            <a:off x="69352" y="5670755"/>
            <a:ext cx="3541755" cy="1267165"/>
          </a:xfrm>
          <a:prstGeom prst="rect">
            <a:avLst/>
          </a:prstGeom>
        </p:spPr>
      </p:pic>
      <p:sp>
        <p:nvSpPr>
          <p:cNvPr id="2" name="Tekstvak 1">
            <a:extLst>
              <a:ext uri="{FF2B5EF4-FFF2-40B4-BE49-F238E27FC236}">
                <a16:creationId xmlns:a16="http://schemas.microsoft.com/office/drawing/2014/main" id="{34158D33-E67D-44D1-0F27-996CA7022DCE}"/>
              </a:ext>
            </a:extLst>
          </p:cNvPr>
          <p:cNvSpPr txBox="1"/>
          <p:nvPr/>
        </p:nvSpPr>
        <p:spPr>
          <a:xfrm>
            <a:off x="1840230" y="388620"/>
            <a:ext cx="2217420" cy="1569660"/>
          </a:xfrm>
          <a:prstGeom prst="rect">
            <a:avLst/>
          </a:prstGeom>
          <a:noFill/>
        </p:spPr>
        <p:txBody>
          <a:bodyPr wrap="square" rtlCol="0">
            <a:spAutoFit/>
          </a:bodyPr>
          <a:lstStyle/>
          <a:p>
            <a:r>
              <a:rPr lang="nl-NL" sz="3200" b="1" dirty="0">
                <a:solidFill>
                  <a:schemeClr val="bg1"/>
                </a:solidFill>
              </a:rPr>
              <a:t>330  officiële meldingen</a:t>
            </a:r>
          </a:p>
        </p:txBody>
      </p:sp>
      <p:sp>
        <p:nvSpPr>
          <p:cNvPr id="3" name="Tekstvak 2">
            <a:extLst>
              <a:ext uri="{FF2B5EF4-FFF2-40B4-BE49-F238E27FC236}">
                <a16:creationId xmlns:a16="http://schemas.microsoft.com/office/drawing/2014/main" id="{8EB4BE61-4B7B-0191-B208-93D04B93B254}"/>
              </a:ext>
            </a:extLst>
          </p:cNvPr>
          <p:cNvSpPr txBox="1"/>
          <p:nvPr/>
        </p:nvSpPr>
        <p:spPr>
          <a:xfrm>
            <a:off x="2834640" y="2297430"/>
            <a:ext cx="2091690" cy="1200329"/>
          </a:xfrm>
          <a:prstGeom prst="rect">
            <a:avLst/>
          </a:prstGeom>
          <a:noFill/>
        </p:spPr>
        <p:txBody>
          <a:bodyPr wrap="square" rtlCol="0">
            <a:spAutoFit/>
          </a:bodyPr>
          <a:lstStyle/>
          <a:p>
            <a:r>
              <a:rPr lang="nl-NL" sz="2400" b="1" dirty="0">
                <a:solidFill>
                  <a:schemeClr val="bg1"/>
                </a:solidFill>
              </a:rPr>
              <a:t>84 % Fysiek Seksueel G.O.G </a:t>
            </a:r>
          </a:p>
        </p:txBody>
      </p:sp>
      <p:sp>
        <p:nvSpPr>
          <p:cNvPr id="6" name="Tekstvak 5">
            <a:extLst>
              <a:ext uri="{FF2B5EF4-FFF2-40B4-BE49-F238E27FC236}">
                <a16:creationId xmlns:a16="http://schemas.microsoft.com/office/drawing/2014/main" id="{447D5A9A-2B4B-4CCD-1E77-A47CAA417285}"/>
              </a:ext>
            </a:extLst>
          </p:cNvPr>
          <p:cNvSpPr txBox="1"/>
          <p:nvPr/>
        </p:nvSpPr>
        <p:spPr>
          <a:xfrm>
            <a:off x="5062812" y="3105833"/>
            <a:ext cx="2091690" cy="1384995"/>
          </a:xfrm>
          <a:prstGeom prst="rect">
            <a:avLst/>
          </a:prstGeom>
          <a:noFill/>
        </p:spPr>
        <p:txBody>
          <a:bodyPr wrap="square" rtlCol="0">
            <a:spAutoFit/>
          </a:bodyPr>
          <a:lstStyle/>
          <a:p>
            <a:r>
              <a:rPr lang="nl-NL" sz="2800" b="1" dirty="0">
                <a:solidFill>
                  <a:schemeClr val="bg1"/>
                </a:solidFill>
              </a:rPr>
              <a:t>95 % tijdens zorgrelatie </a:t>
            </a:r>
          </a:p>
        </p:txBody>
      </p:sp>
      <p:sp>
        <p:nvSpPr>
          <p:cNvPr id="8" name="Tekstvak 7">
            <a:extLst>
              <a:ext uri="{FF2B5EF4-FFF2-40B4-BE49-F238E27FC236}">
                <a16:creationId xmlns:a16="http://schemas.microsoft.com/office/drawing/2014/main" id="{25EBCBAE-323F-332E-A9DC-894AA4D076E6}"/>
              </a:ext>
            </a:extLst>
          </p:cNvPr>
          <p:cNvSpPr txBox="1"/>
          <p:nvPr/>
        </p:nvSpPr>
        <p:spPr>
          <a:xfrm>
            <a:off x="4251960" y="948690"/>
            <a:ext cx="2011680" cy="1200329"/>
          </a:xfrm>
          <a:prstGeom prst="rect">
            <a:avLst/>
          </a:prstGeom>
          <a:noFill/>
        </p:spPr>
        <p:txBody>
          <a:bodyPr wrap="square" rtlCol="0">
            <a:spAutoFit/>
          </a:bodyPr>
          <a:lstStyle/>
          <a:p>
            <a:r>
              <a:rPr lang="nl-NL" sz="3600" b="1" dirty="0">
                <a:solidFill>
                  <a:schemeClr val="bg1"/>
                </a:solidFill>
              </a:rPr>
              <a:t>36 keer groter</a:t>
            </a:r>
            <a:r>
              <a:rPr lang="nl-NL" sz="3600" dirty="0">
                <a:solidFill>
                  <a:schemeClr val="bg1"/>
                </a:solidFill>
              </a:rPr>
              <a:t>!</a:t>
            </a:r>
          </a:p>
        </p:txBody>
      </p:sp>
      <p:sp>
        <p:nvSpPr>
          <p:cNvPr id="9" name="Tekstvak 8">
            <a:extLst>
              <a:ext uri="{FF2B5EF4-FFF2-40B4-BE49-F238E27FC236}">
                <a16:creationId xmlns:a16="http://schemas.microsoft.com/office/drawing/2014/main" id="{BEBAD75A-8D32-3DC9-839B-B423D43B607A}"/>
              </a:ext>
            </a:extLst>
          </p:cNvPr>
          <p:cNvSpPr txBox="1"/>
          <p:nvPr/>
        </p:nvSpPr>
        <p:spPr>
          <a:xfrm>
            <a:off x="857250" y="3657600"/>
            <a:ext cx="1977390" cy="1938992"/>
          </a:xfrm>
          <a:prstGeom prst="rect">
            <a:avLst/>
          </a:prstGeom>
          <a:noFill/>
        </p:spPr>
        <p:txBody>
          <a:bodyPr wrap="square" rtlCol="0">
            <a:spAutoFit/>
          </a:bodyPr>
          <a:lstStyle/>
          <a:p>
            <a:r>
              <a:rPr lang="nl-NL" sz="2400" b="1" dirty="0">
                <a:solidFill>
                  <a:schemeClr val="bg1"/>
                </a:solidFill>
              </a:rPr>
              <a:t>Slachtoffer vaak vrouwen.</a:t>
            </a:r>
          </a:p>
          <a:p>
            <a:r>
              <a:rPr lang="nl-NL" sz="2400" b="1" dirty="0">
                <a:solidFill>
                  <a:schemeClr val="bg1"/>
                </a:solidFill>
              </a:rPr>
              <a:t>Dader vaak man</a:t>
            </a:r>
          </a:p>
        </p:txBody>
      </p:sp>
      <p:sp>
        <p:nvSpPr>
          <p:cNvPr id="11" name="Tekstvak 10">
            <a:extLst>
              <a:ext uri="{FF2B5EF4-FFF2-40B4-BE49-F238E27FC236}">
                <a16:creationId xmlns:a16="http://schemas.microsoft.com/office/drawing/2014/main" id="{9DF4D5A4-D15A-E0F0-31D0-39866377FE0B}"/>
              </a:ext>
            </a:extLst>
          </p:cNvPr>
          <p:cNvSpPr txBox="1"/>
          <p:nvPr/>
        </p:nvSpPr>
        <p:spPr>
          <a:xfrm>
            <a:off x="3914774" y="5436357"/>
            <a:ext cx="2977515" cy="1200329"/>
          </a:xfrm>
          <a:prstGeom prst="rect">
            <a:avLst/>
          </a:prstGeom>
          <a:noFill/>
        </p:spPr>
        <p:txBody>
          <a:bodyPr wrap="square" rtlCol="0">
            <a:spAutoFit/>
          </a:bodyPr>
          <a:lstStyle/>
          <a:p>
            <a:r>
              <a:rPr lang="nl-NL" sz="3600" b="1" dirty="0">
                <a:solidFill>
                  <a:schemeClr val="bg1"/>
                </a:solidFill>
              </a:rPr>
              <a:t>31% door collega </a:t>
            </a:r>
          </a:p>
        </p:txBody>
      </p:sp>
    </p:spTree>
    <p:extLst>
      <p:ext uri="{BB962C8B-B14F-4D97-AF65-F5344CB8AC3E}">
        <p14:creationId xmlns:p14="http://schemas.microsoft.com/office/powerpoint/2010/main" val="191729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FD08E2-029C-4210-B84D-619333DB9C29}"/>
              </a:ext>
            </a:extLst>
          </p:cNvPr>
          <p:cNvSpPr>
            <a:spLocks noGrp="1"/>
          </p:cNvSpPr>
          <p:nvPr>
            <p:ph type="title"/>
          </p:nvPr>
        </p:nvSpPr>
        <p:spPr>
          <a:xfrm>
            <a:off x="1141413" y="618518"/>
            <a:ext cx="9905998" cy="1478570"/>
          </a:xfrm>
        </p:spPr>
        <p:txBody>
          <a:bodyPr vert="horz" lIns="91440" tIns="45720" rIns="91440" bIns="45720" rtlCol="0" anchor="ctr">
            <a:normAutofit/>
          </a:bodyPr>
          <a:lstStyle/>
          <a:p>
            <a:r>
              <a:rPr lang="en-US" sz="3600" dirty="0"/>
              <a:t>                           </a:t>
            </a:r>
            <a:endParaRPr lang="en-US" sz="3600" b="1" dirty="0">
              <a:solidFill>
                <a:schemeClr val="bg1"/>
              </a:solidFill>
            </a:endParaRPr>
          </a:p>
        </p:txBody>
      </p:sp>
      <p:pic>
        <p:nvPicPr>
          <p:cNvPr id="6" name="Tijdelijke aanduiding voor inhoud 5">
            <a:extLst>
              <a:ext uri="{FF2B5EF4-FFF2-40B4-BE49-F238E27FC236}">
                <a16:creationId xmlns:a16="http://schemas.microsoft.com/office/drawing/2014/main" id="{237F75DA-5EC9-4C49-A215-2651AFAFE006}"/>
              </a:ext>
            </a:extLst>
          </p:cNvPr>
          <p:cNvPicPr>
            <a:picLocks noGrp="1" noChangeAspect="1"/>
          </p:cNvPicPr>
          <p:nvPr>
            <p:ph idx="1"/>
          </p:nvPr>
        </p:nvPicPr>
        <p:blipFill>
          <a:blip r:embed="rId3"/>
          <a:srcRect t="17038" b="17038"/>
          <a:stretch/>
        </p:blipFill>
        <p:spPr>
          <a:xfrm>
            <a:off x="579446" y="240175"/>
            <a:ext cx="11091088" cy="6377650"/>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pic>
        <p:nvPicPr>
          <p:cNvPr id="3" name="Afbeelding 2" descr="Afbeelding met schermopname, Kleurrijkheid, Graphics, lijn&#10;&#10;Automatisch gegenereerde beschrijving">
            <a:extLst>
              <a:ext uri="{FF2B5EF4-FFF2-40B4-BE49-F238E27FC236}">
                <a16:creationId xmlns:a16="http://schemas.microsoft.com/office/drawing/2014/main" id="{A036A0F8-76F9-7D13-C5EB-B6CF6D5D3DFB}"/>
              </a:ext>
            </a:extLst>
          </p:cNvPr>
          <p:cNvPicPr>
            <a:picLocks noChangeAspect="1"/>
          </p:cNvPicPr>
          <p:nvPr/>
        </p:nvPicPr>
        <p:blipFill>
          <a:blip r:embed="rId4"/>
          <a:stretch>
            <a:fillRect/>
          </a:stretch>
        </p:blipFill>
        <p:spPr>
          <a:xfrm>
            <a:off x="8732840" y="5724219"/>
            <a:ext cx="2706094" cy="1030525"/>
          </a:xfrm>
          <a:prstGeom prst="rect">
            <a:avLst/>
          </a:prstGeom>
        </p:spPr>
      </p:pic>
    </p:spTree>
    <p:extLst>
      <p:ext uri="{BB962C8B-B14F-4D97-AF65-F5344CB8AC3E}">
        <p14:creationId xmlns:p14="http://schemas.microsoft.com/office/powerpoint/2010/main" val="1318032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Freeform 94">
            <a:extLst>
              <a:ext uri="{FF2B5EF4-FFF2-40B4-BE49-F238E27FC236}">
                <a16:creationId xmlns:a16="http://schemas.microsoft.com/office/drawing/2014/main" id="{F405D6FF-F90D-BB47-A997-DC3E0D549505}"/>
              </a:ext>
            </a:extLst>
          </p:cNvPr>
          <p:cNvSpPr>
            <a:spLocks noChangeArrowheads="1"/>
          </p:cNvSpPr>
          <p:nvPr/>
        </p:nvSpPr>
        <p:spPr bwMode="auto">
          <a:xfrm>
            <a:off x="1312845" y="6057039"/>
            <a:ext cx="2159" cy="4319"/>
          </a:xfrm>
          <a:custGeom>
            <a:avLst/>
            <a:gdLst>
              <a:gd name="T0" fmla="*/ 0 w 1"/>
              <a:gd name="T1" fmla="*/ 10 h 11"/>
              <a:gd name="T2" fmla="*/ 0 w 1"/>
              <a:gd name="T3" fmla="*/ 10 h 11"/>
              <a:gd name="T4" fmla="*/ 0 w 1"/>
              <a:gd name="T5" fmla="*/ 10 h 11"/>
              <a:gd name="T6" fmla="*/ 0 w 1"/>
              <a:gd name="T7" fmla="*/ 0 h 11"/>
              <a:gd name="T8" fmla="*/ 0 w 1"/>
              <a:gd name="T9" fmla="*/ 10 h 11"/>
            </a:gdLst>
            <a:ahLst/>
            <a:cxnLst>
              <a:cxn ang="0">
                <a:pos x="T0" y="T1"/>
              </a:cxn>
              <a:cxn ang="0">
                <a:pos x="T2" y="T3"/>
              </a:cxn>
              <a:cxn ang="0">
                <a:pos x="T4" y="T5"/>
              </a:cxn>
              <a:cxn ang="0">
                <a:pos x="T6" y="T7"/>
              </a:cxn>
              <a:cxn ang="0">
                <a:pos x="T8" y="T9"/>
              </a:cxn>
            </a:cxnLst>
            <a:rect l="0" t="0" r="r" b="b"/>
            <a:pathLst>
              <a:path w="1" h="11">
                <a:moveTo>
                  <a:pt x="0" y="10"/>
                </a:moveTo>
                <a:lnTo>
                  <a:pt x="0" y="10"/>
                </a:lnTo>
                <a:lnTo>
                  <a:pt x="0" y="10"/>
                </a:lnTo>
                <a:cubicBezTo>
                  <a:pt x="0" y="0"/>
                  <a:pt x="0" y="0"/>
                  <a:pt x="0" y="0"/>
                </a:cubicBezTo>
                <a:lnTo>
                  <a:pt x="0" y="10"/>
                </a:lnTo>
              </a:path>
            </a:pathLst>
          </a:custGeom>
          <a:solidFill>
            <a:srgbClr val="5CB9F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sz="900"/>
          </a:p>
        </p:txBody>
      </p:sp>
      <p:sp>
        <p:nvSpPr>
          <p:cNvPr id="151" name="Freeform 95">
            <a:extLst>
              <a:ext uri="{FF2B5EF4-FFF2-40B4-BE49-F238E27FC236}">
                <a16:creationId xmlns:a16="http://schemas.microsoft.com/office/drawing/2014/main" id="{FF73F13F-6529-474F-B67D-1597D8242194}"/>
              </a:ext>
            </a:extLst>
          </p:cNvPr>
          <p:cNvSpPr>
            <a:spLocks noChangeArrowheads="1"/>
          </p:cNvSpPr>
          <p:nvPr/>
        </p:nvSpPr>
        <p:spPr bwMode="auto">
          <a:xfrm>
            <a:off x="1312845" y="6052720"/>
            <a:ext cx="2159" cy="4319"/>
          </a:xfrm>
          <a:custGeom>
            <a:avLst/>
            <a:gdLst>
              <a:gd name="T0" fmla="*/ 0 w 1"/>
              <a:gd name="T1" fmla="*/ 9 h 10"/>
              <a:gd name="T2" fmla="*/ 0 w 1"/>
              <a:gd name="T3" fmla="*/ 9 h 10"/>
              <a:gd name="T4" fmla="*/ 0 w 1"/>
              <a:gd name="T5" fmla="*/ 0 h 10"/>
              <a:gd name="T6" fmla="*/ 0 w 1"/>
              <a:gd name="T7" fmla="*/ 9 h 10"/>
            </a:gdLst>
            <a:ahLst/>
            <a:cxnLst>
              <a:cxn ang="0">
                <a:pos x="T0" y="T1"/>
              </a:cxn>
              <a:cxn ang="0">
                <a:pos x="T2" y="T3"/>
              </a:cxn>
              <a:cxn ang="0">
                <a:pos x="T4" y="T5"/>
              </a:cxn>
              <a:cxn ang="0">
                <a:pos x="T6" y="T7"/>
              </a:cxn>
            </a:cxnLst>
            <a:rect l="0" t="0" r="r" b="b"/>
            <a:pathLst>
              <a:path w="1" h="10">
                <a:moveTo>
                  <a:pt x="0" y="9"/>
                </a:moveTo>
                <a:lnTo>
                  <a:pt x="0" y="9"/>
                </a:lnTo>
                <a:cubicBezTo>
                  <a:pt x="0" y="0"/>
                  <a:pt x="0" y="0"/>
                  <a:pt x="0" y="0"/>
                </a:cubicBezTo>
                <a:lnTo>
                  <a:pt x="0" y="9"/>
                </a:lnTo>
              </a:path>
            </a:pathLst>
          </a:custGeom>
          <a:solidFill>
            <a:srgbClr val="0D498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sz="900"/>
          </a:p>
        </p:txBody>
      </p:sp>
      <p:sp>
        <p:nvSpPr>
          <p:cNvPr id="152" name="Freeform 96">
            <a:extLst>
              <a:ext uri="{FF2B5EF4-FFF2-40B4-BE49-F238E27FC236}">
                <a16:creationId xmlns:a16="http://schemas.microsoft.com/office/drawing/2014/main" id="{41FAFF47-A262-E847-A0D9-16494C5345A8}"/>
              </a:ext>
            </a:extLst>
          </p:cNvPr>
          <p:cNvSpPr>
            <a:spLocks noChangeArrowheads="1"/>
          </p:cNvSpPr>
          <p:nvPr/>
        </p:nvSpPr>
        <p:spPr bwMode="auto">
          <a:xfrm>
            <a:off x="1093539" y="4502610"/>
            <a:ext cx="6937134" cy="1201345"/>
          </a:xfrm>
          <a:custGeom>
            <a:avLst/>
            <a:gdLst>
              <a:gd name="T0" fmla="*/ 9593 w 9623"/>
              <a:gd name="T1" fmla="*/ 2427 h 3455"/>
              <a:gd name="T2" fmla="*/ 9593 w 9623"/>
              <a:gd name="T3" fmla="*/ 2427 h 3455"/>
              <a:gd name="T4" fmla="*/ 8605 w 9623"/>
              <a:gd name="T5" fmla="*/ 0 h 3455"/>
              <a:gd name="T6" fmla="*/ 4806 w 9623"/>
              <a:gd name="T7" fmla="*/ 739 h 3455"/>
              <a:gd name="T8" fmla="*/ 1017 w 9623"/>
              <a:gd name="T9" fmla="*/ 0 h 3455"/>
              <a:gd name="T10" fmla="*/ 1017 w 9623"/>
              <a:gd name="T11" fmla="*/ 0 h 3455"/>
              <a:gd name="T12" fmla="*/ 10 w 9623"/>
              <a:gd name="T13" fmla="*/ 2447 h 3455"/>
              <a:gd name="T14" fmla="*/ 10 w 9623"/>
              <a:gd name="T15" fmla="*/ 2456 h 3455"/>
              <a:gd name="T16" fmla="*/ 10 w 9623"/>
              <a:gd name="T17" fmla="*/ 2466 h 3455"/>
              <a:gd name="T18" fmla="*/ 0 w 9623"/>
              <a:gd name="T19" fmla="*/ 2523 h 3455"/>
              <a:gd name="T20" fmla="*/ 2955 w 9623"/>
              <a:gd name="T21" fmla="*/ 3386 h 3455"/>
              <a:gd name="T22" fmla="*/ 4806 w 9623"/>
              <a:gd name="T23" fmla="*/ 3454 h 3455"/>
              <a:gd name="T24" fmla="*/ 6658 w 9623"/>
              <a:gd name="T25" fmla="*/ 3386 h 3455"/>
              <a:gd name="T26" fmla="*/ 9622 w 9623"/>
              <a:gd name="T27" fmla="*/ 2523 h 3455"/>
              <a:gd name="T28" fmla="*/ 9593 w 9623"/>
              <a:gd name="T29" fmla="*/ 2427 h 3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23" h="3455">
                <a:moveTo>
                  <a:pt x="9593" y="2427"/>
                </a:moveTo>
                <a:lnTo>
                  <a:pt x="9593" y="2427"/>
                </a:lnTo>
                <a:cubicBezTo>
                  <a:pt x="9267" y="1621"/>
                  <a:pt x="8931" y="816"/>
                  <a:pt x="8605" y="0"/>
                </a:cubicBezTo>
                <a:cubicBezTo>
                  <a:pt x="8605" y="413"/>
                  <a:pt x="6907" y="739"/>
                  <a:pt x="4806" y="739"/>
                </a:cubicBezTo>
                <a:cubicBezTo>
                  <a:pt x="2715" y="739"/>
                  <a:pt x="1017" y="413"/>
                  <a:pt x="1017" y="0"/>
                </a:cubicBezTo>
                <a:lnTo>
                  <a:pt x="1017" y="0"/>
                </a:lnTo>
                <a:cubicBezTo>
                  <a:pt x="10" y="2447"/>
                  <a:pt x="10" y="2447"/>
                  <a:pt x="10" y="2447"/>
                </a:cubicBezTo>
                <a:cubicBezTo>
                  <a:pt x="10" y="2456"/>
                  <a:pt x="10" y="2456"/>
                  <a:pt x="10" y="2456"/>
                </a:cubicBezTo>
                <a:cubicBezTo>
                  <a:pt x="10" y="2456"/>
                  <a:pt x="10" y="2456"/>
                  <a:pt x="10" y="2466"/>
                </a:cubicBezTo>
                <a:cubicBezTo>
                  <a:pt x="0" y="2485"/>
                  <a:pt x="0" y="2504"/>
                  <a:pt x="0" y="2523"/>
                </a:cubicBezTo>
                <a:cubicBezTo>
                  <a:pt x="0" y="2916"/>
                  <a:pt x="1218" y="3242"/>
                  <a:pt x="2955" y="3386"/>
                </a:cubicBezTo>
                <a:cubicBezTo>
                  <a:pt x="3530" y="3434"/>
                  <a:pt x="4154" y="3454"/>
                  <a:pt x="4806" y="3454"/>
                </a:cubicBezTo>
                <a:cubicBezTo>
                  <a:pt x="5459" y="3454"/>
                  <a:pt x="6092" y="3434"/>
                  <a:pt x="6658" y="3386"/>
                </a:cubicBezTo>
                <a:cubicBezTo>
                  <a:pt x="8394" y="3242"/>
                  <a:pt x="9622" y="2916"/>
                  <a:pt x="9622" y="2523"/>
                </a:cubicBezTo>
                <a:cubicBezTo>
                  <a:pt x="9622" y="2494"/>
                  <a:pt x="9613" y="2456"/>
                  <a:pt x="9593" y="2427"/>
                </a:cubicBezTo>
              </a:path>
            </a:pathLst>
          </a:custGeom>
          <a:solidFill>
            <a:srgbClr val="92D050"/>
          </a:solidFill>
          <a:ln>
            <a:noFill/>
          </a:ln>
          <a:effectLst/>
        </p:spPr>
        <p:txBody>
          <a:bodyPr wrap="none" anchor="ctr"/>
          <a:lstStyle/>
          <a:p>
            <a:r>
              <a:rPr lang="es-MX" sz="900" dirty="0"/>
              <a:t>,</a:t>
            </a:r>
          </a:p>
        </p:txBody>
      </p:sp>
      <p:sp>
        <p:nvSpPr>
          <p:cNvPr id="153" name="Freeform 97">
            <a:extLst>
              <a:ext uri="{FF2B5EF4-FFF2-40B4-BE49-F238E27FC236}">
                <a16:creationId xmlns:a16="http://schemas.microsoft.com/office/drawing/2014/main" id="{78975536-644C-A24C-9538-033B66E43EE0}"/>
              </a:ext>
            </a:extLst>
          </p:cNvPr>
          <p:cNvSpPr>
            <a:spLocks noChangeArrowheads="1"/>
          </p:cNvSpPr>
          <p:nvPr/>
        </p:nvSpPr>
        <p:spPr bwMode="auto">
          <a:xfrm>
            <a:off x="1762542" y="3358790"/>
            <a:ext cx="5517934" cy="1460538"/>
          </a:xfrm>
          <a:custGeom>
            <a:avLst/>
            <a:gdLst>
              <a:gd name="T0" fmla="*/ 7540 w 7589"/>
              <a:gd name="T1" fmla="*/ 2753 h 3608"/>
              <a:gd name="T2" fmla="*/ 7540 w 7589"/>
              <a:gd name="T3" fmla="*/ 2753 h 3608"/>
              <a:gd name="T4" fmla="*/ 6418 w 7589"/>
              <a:gd name="T5" fmla="*/ 9 h 3608"/>
              <a:gd name="T6" fmla="*/ 3789 w 7589"/>
              <a:gd name="T7" fmla="*/ 633 h 3608"/>
              <a:gd name="T8" fmla="*/ 1170 w 7589"/>
              <a:gd name="T9" fmla="*/ 9 h 3608"/>
              <a:gd name="T10" fmla="*/ 1170 w 7589"/>
              <a:gd name="T11" fmla="*/ 0 h 3608"/>
              <a:gd name="T12" fmla="*/ 38 w 7589"/>
              <a:gd name="T13" fmla="*/ 2763 h 3608"/>
              <a:gd name="T14" fmla="*/ 0 w 7589"/>
              <a:gd name="T15" fmla="*/ 2868 h 3608"/>
              <a:gd name="T16" fmla="*/ 0 w 7589"/>
              <a:gd name="T17" fmla="*/ 2868 h 3608"/>
              <a:gd name="T18" fmla="*/ 3789 w 7589"/>
              <a:gd name="T19" fmla="*/ 3607 h 3608"/>
              <a:gd name="T20" fmla="*/ 7588 w 7589"/>
              <a:gd name="T21" fmla="*/ 2868 h 3608"/>
              <a:gd name="T22" fmla="*/ 7540 w 7589"/>
              <a:gd name="T23" fmla="*/ 2753 h 3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89" h="3608">
                <a:moveTo>
                  <a:pt x="7540" y="2753"/>
                </a:moveTo>
                <a:lnTo>
                  <a:pt x="7540" y="2753"/>
                </a:lnTo>
                <a:cubicBezTo>
                  <a:pt x="7166" y="1842"/>
                  <a:pt x="6792" y="921"/>
                  <a:pt x="6418" y="9"/>
                </a:cubicBezTo>
                <a:cubicBezTo>
                  <a:pt x="6418" y="355"/>
                  <a:pt x="5238" y="633"/>
                  <a:pt x="3789" y="633"/>
                </a:cubicBezTo>
                <a:cubicBezTo>
                  <a:pt x="2341" y="633"/>
                  <a:pt x="1170" y="355"/>
                  <a:pt x="1170" y="9"/>
                </a:cubicBezTo>
                <a:cubicBezTo>
                  <a:pt x="1170" y="9"/>
                  <a:pt x="1170" y="9"/>
                  <a:pt x="1170" y="0"/>
                </a:cubicBezTo>
                <a:cubicBezTo>
                  <a:pt x="38" y="2763"/>
                  <a:pt x="38" y="2763"/>
                  <a:pt x="38" y="2763"/>
                </a:cubicBezTo>
                <a:cubicBezTo>
                  <a:pt x="0" y="2868"/>
                  <a:pt x="0" y="2868"/>
                  <a:pt x="0" y="2868"/>
                </a:cubicBezTo>
                <a:lnTo>
                  <a:pt x="0" y="2868"/>
                </a:lnTo>
                <a:cubicBezTo>
                  <a:pt x="0" y="3281"/>
                  <a:pt x="1698" y="3607"/>
                  <a:pt x="3789" y="3607"/>
                </a:cubicBezTo>
                <a:cubicBezTo>
                  <a:pt x="5890" y="3607"/>
                  <a:pt x="7588" y="3281"/>
                  <a:pt x="7588" y="2868"/>
                </a:cubicBezTo>
                <a:cubicBezTo>
                  <a:pt x="7569" y="2830"/>
                  <a:pt x="7550" y="2792"/>
                  <a:pt x="7540" y="2753"/>
                </a:cubicBezTo>
              </a:path>
            </a:pathLst>
          </a:custGeom>
          <a:solidFill>
            <a:srgbClr val="FFFF00"/>
          </a:solidFill>
          <a:ln>
            <a:noFill/>
          </a:ln>
          <a:effectLst/>
        </p:spPr>
        <p:txBody>
          <a:bodyPr wrap="none" anchor="ctr"/>
          <a:lstStyle/>
          <a:p>
            <a:endParaRPr lang="es-MX" sz="900" dirty="0"/>
          </a:p>
        </p:txBody>
      </p:sp>
      <p:sp>
        <p:nvSpPr>
          <p:cNvPr id="154" name="Freeform 98">
            <a:extLst>
              <a:ext uri="{FF2B5EF4-FFF2-40B4-BE49-F238E27FC236}">
                <a16:creationId xmlns:a16="http://schemas.microsoft.com/office/drawing/2014/main" id="{08EE686E-9C11-AA44-B5E6-2175C900836A}"/>
              </a:ext>
            </a:extLst>
          </p:cNvPr>
          <p:cNvSpPr>
            <a:spLocks noChangeArrowheads="1"/>
          </p:cNvSpPr>
          <p:nvPr/>
        </p:nvSpPr>
        <p:spPr bwMode="auto">
          <a:xfrm>
            <a:off x="2522578" y="2036544"/>
            <a:ext cx="3942888" cy="1664377"/>
          </a:xfrm>
          <a:custGeom>
            <a:avLst/>
            <a:gdLst>
              <a:gd name="T0" fmla="*/ 5190 w 5249"/>
              <a:gd name="T1" fmla="*/ 3089 h 3837"/>
              <a:gd name="T2" fmla="*/ 5190 w 5249"/>
              <a:gd name="T3" fmla="*/ 3089 h 3837"/>
              <a:gd name="T4" fmla="*/ 3934 w 5249"/>
              <a:gd name="T5" fmla="*/ 0 h 3837"/>
              <a:gd name="T6" fmla="*/ 2619 w 5249"/>
              <a:gd name="T7" fmla="*/ 297 h 3837"/>
              <a:gd name="T8" fmla="*/ 1314 w 5249"/>
              <a:gd name="T9" fmla="*/ 0 h 3837"/>
              <a:gd name="T10" fmla="*/ 48 w 5249"/>
              <a:gd name="T11" fmla="*/ 3098 h 3837"/>
              <a:gd name="T12" fmla="*/ 0 w 5249"/>
              <a:gd name="T13" fmla="*/ 3203 h 3837"/>
              <a:gd name="T14" fmla="*/ 0 w 5249"/>
              <a:gd name="T15" fmla="*/ 3212 h 3837"/>
              <a:gd name="T16" fmla="*/ 2619 w 5249"/>
              <a:gd name="T17" fmla="*/ 3836 h 3837"/>
              <a:gd name="T18" fmla="*/ 5248 w 5249"/>
              <a:gd name="T19" fmla="*/ 3212 h 3837"/>
              <a:gd name="T20" fmla="*/ 5190 w 5249"/>
              <a:gd name="T21" fmla="*/ 3089 h 3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49" h="3837">
                <a:moveTo>
                  <a:pt x="5190" y="3089"/>
                </a:moveTo>
                <a:lnTo>
                  <a:pt x="5190" y="3089"/>
                </a:lnTo>
                <a:cubicBezTo>
                  <a:pt x="4778" y="2062"/>
                  <a:pt x="4356" y="1036"/>
                  <a:pt x="3934" y="0"/>
                </a:cubicBezTo>
                <a:cubicBezTo>
                  <a:pt x="3905" y="163"/>
                  <a:pt x="3329" y="297"/>
                  <a:pt x="2619" y="297"/>
                </a:cubicBezTo>
                <a:cubicBezTo>
                  <a:pt x="1909" y="297"/>
                  <a:pt x="1334" y="163"/>
                  <a:pt x="1314" y="0"/>
                </a:cubicBezTo>
                <a:cubicBezTo>
                  <a:pt x="48" y="3098"/>
                  <a:pt x="48" y="3098"/>
                  <a:pt x="48" y="3098"/>
                </a:cubicBezTo>
                <a:cubicBezTo>
                  <a:pt x="0" y="3203"/>
                  <a:pt x="0" y="3203"/>
                  <a:pt x="0" y="3203"/>
                </a:cubicBezTo>
                <a:cubicBezTo>
                  <a:pt x="0" y="3212"/>
                  <a:pt x="0" y="3212"/>
                  <a:pt x="0" y="3212"/>
                </a:cubicBezTo>
                <a:cubicBezTo>
                  <a:pt x="0" y="3558"/>
                  <a:pt x="1171" y="3836"/>
                  <a:pt x="2619" y="3836"/>
                </a:cubicBezTo>
                <a:cubicBezTo>
                  <a:pt x="4068" y="3836"/>
                  <a:pt x="5248" y="3558"/>
                  <a:pt x="5248" y="3212"/>
                </a:cubicBezTo>
                <a:cubicBezTo>
                  <a:pt x="5229" y="3174"/>
                  <a:pt x="5210" y="3137"/>
                  <a:pt x="5190" y="3089"/>
                </a:cubicBezTo>
              </a:path>
            </a:pathLst>
          </a:custGeom>
          <a:solidFill>
            <a:srgbClr val="FFC000"/>
          </a:solidFill>
          <a:ln>
            <a:noFill/>
          </a:ln>
          <a:effectLst/>
        </p:spPr>
        <p:txBody>
          <a:bodyPr wrap="none" anchor="ctr"/>
          <a:lstStyle/>
          <a:p>
            <a:endParaRPr lang="es-MX" sz="900" dirty="0"/>
          </a:p>
        </p:txBody>
      </p:sp>
      <p:sp>
        <p:nvSpPr>
          <p:cNvPr id="155" name="Freeform 99">
            <a:extLst>
              <a:ext uri="{FF2B5EF4-FFF2-40B4-BE49-F238E27FC236}">
                <a16:creationId xmlns:a16="http://schemas.microsoft.com/office/drawing/2014/main" id="{6B20825B-1DDE-A144-A04A-DF6C1341F591}"/>
              </a:ext>
            </a:extLst>
          </p:cNvPr>
          <p:cNvSpPr>
            <a:spLocks noChangeArrowheads="1"/>
          </p:cNvSpPr>
          <p:nvPr/>
        </p:nvSpPr>
        <p:spPr bwMode="auto">
          <a:xfrm>
            <a:off x="3530589" y="174809"/>
            <a:ext cx="2020478" cy="2044324"/>
          </a:xfrm>
          <a:custGeom>
            <a:avLst/>
            <a:gdLst>
              <a:gd name="T0" fmla="*/ 2581 w 2621"/>
              <a:gd name="T1" fmla="*/ 3118 h 3502"/>
              <a:gd name="T2" fmla="*/ 2581 w 2621"/>
              <a:gd name="T3" fmla="*/ 3118 h 3502"/>
              <a:gd name="T4" fmla="*/ 1305 w 2621"/>
              <a:gd name="T5" fmla="*/ 0 h 3502"/>
              <a:gd name="T6" fmla="*/ 29 w 2621"/>
              <a:gd name="T7" fmla="*/ 3127 h 3502"/>
              <a:gd name="T8" fmla="*/ 0 w 2621"/>
              <a:gd name="T9" fmla="*/ 3204 h 3502"/>
              <a:gd name="T10" fmla="*/ 1305 w 2621"/>
              <a:gd name="T11" fmla="*/ 3501 h 3502"/>
              <a:gd name="T12" fmla="*/ 2620 w 2621"/>
              <a:gd name="T13" fmla="*/ 3204 h 3502"/>
              <a:gd name="T14" fmla="*/ 2581 w 2621"/>
              <a:gd name="T15" fmla="*/ 3118 h 35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21" h="3502">
                <a:moveTo>
                  <a:pt x="2581" y="3118"/>
                </a:moveTo>
                <a:lnTo>
                  <a:pt x="2581" y="3118"/>
                </a:lnTo>
                <a:cubicBezTo>
                  <a:pt x="2159" y="2082"/>
                  <a:pt x="1727" y="1046"/>
                  <a:pt x="1305" y="0"/>
                </a:cubicBezTo>
                <a:cubicBezTo>
                  <a:pt x="29" y="3127"/>
                  <a:pt x="29" y="3127"/>
                  <a:pt x="29" y="3127"/>
                </a:cubicBezTo>
                <a:cubicBezTo>
                  <a:pt x="0" y="3204"/>
                  <a:pt x="0" y="3204"/>
                  <a:pt x="0" y="3204"/>
                </a:cubicBezTo>
                <a:cubicBezTo>
                  <a:pt x="20" y="3367"/>
                  <a:pt x="595" y="3501"/>
                  <a:pt x="1305" y="3501"/>
                </a:cubicBezTo>
                <a:cubicBezTo>
                  <a:pt x="2015" y="3501"/>
                  <a:pt x="2591" y="3367"/>
                  <a:pt x="2620" y="3204"/>
                </a:cubicBezTo>
                <a:cubicBezTo>
                  <a:pt x="2610" y="3175"/>
                  <a:pt x="2591" y="3146"/>
                  <a:pt x="2581" y="3118"/>
                </a:cubicBezTo>
              </a:path>
            </a:pathLst>
          </a:custGeom>
          <a:solidFill>
            <a:srgbClr val="FF0000"/>
          </a:solidFill>
          <a:ln>
            <a:noFill/>
          </a:ln>
          <a:effectLst/>
        </p:spPr>
        <p:txBody>
          <a:bodyPr wrap="none" anchor="ctr"/>
          <a:lstStyle/>
          <a:p>
            <a:endParaRPr lang="es-MX" sz="900" dirty="0"/>
          </a:p>
        </p:txBody>
      </p:sp>
      <p:sp>
        <p:nvSpPr>
          <p:cNvPr id="209" name="Freeform 149">
            <a:extLst>
              <a:ext uri="{FF2B5EF4-FFF2-40B4-BE49-F238E27FC236}">
                <a16:creationId xmlns:a16="http://schemas.microsoft.com/office/drawing/2014/main" id="{264DF49A-2F4C-1144-B8E8-2B14DBB66191}"/>
              </a:ext>
            </a:extLst>
          </p:cNvPr>
          <p:cNvSpPr>
            <a:spLocks noChangeArrowheads="1"/>
          </p:cNvSpPr>
          <p:nvPr/>
        </p:nvSpPr>
        <p:spPr bwMode="auto">
          <a:xfrm>
            <a:off x="3699024" y="4066036"/>
            <a:ext cx="43189" cy="43189"/>
          </a:xfrm>
          <a:custGeom>
            <a:avLst/>
            <a:gdLst>
              <a:gd name="T0" fmla="*/ 77 w 87"/>
              <a:gd name="T1" fmla="*/ 76 h 87"/>
              <a:gd name="T2" fmla="*/ 77 w 87"/>
              <a:gd name="T3" fmla="*/ 76 h 87"/>
              <a:gd name="T4" fmla="*/ 10 w 87"/>
              <a:gd name="T5" fmla="*/ 76 h 87"/>
              <a:gd name="T6" fmla="*/ 10 w 87"/>
              <a:gd name="T7" fmla="*/ 9 h 87"/>
              <a:gd name="T8" fmla="*/ 77 w 87"/>
              <a:gd name="T9" fmla="*/ 9 h 87"/>
              <a:gd name="T10" fmla="*/ 77 w 87"/>
              <a:gd name="T11" fmla="*/ 76 h 87"/>
            </a:gdLst>
            <a:ahLst/>
            <a:cxnLst>
              <a:cxn ang="0">
                <a:pos x="T0" y="T1"/>
              </a:cxn>
              <a:cxn ang="0">
                <a:pos x="T2" y="T3"/>
              </a:cxn>
              <a:cxn ang="0">
                <a:pos x="T4" y="T5"/>
              </a:cxn>
              <a:cxn ang="0">
                <a:pos x="T6" y="T7"/>
              </a:cxn>
              <a:cxn ang="0">
                <a:pos x="T8" y="T9"/>
              </a:cxn>
              <a:cxn ang="0">
                <a:pos x="T10" y="T11"/>
              </a:cxn>
            </a:cxnLst>
            <a:rect l="0" t="0" r="r" b="b"/>
            <a:pathLst>
              <a:path w="87" h="87">
                <a:moveTo>
                  <a:pt x="77" y="76"/>
                </a:moveTo>
                <a:lnTo>
                  <a:pt x="77" y="76"/>
                </a:lnTo>
                <a:cubicBezTo>
                  <a:pt x="58" y="86"/>
                  <a:pt x="29" y="86"/>
                  <a:pt x="10" y="76"/>
                </a:cubicBezTo>
                <a:cubicBezTo>
                  <a:pt x="0" y="57"/>
                  <a:pt x="0" y="28"/>
                  <a:pt x="10" y="9"/>
                </a:cubicBezTo>
                <a:cubicBezTo>
                  <a:pt x="29" y="0"/>
                  <a:pt x="58" y="0"/>
                  <a:pt x="77" y="9"/>
                </a:cubicBezTo>
                <a:cubicBezTo>
                  <a:pt x="86" y="28"/>
                  <a:pt x="86" y="57"/>
                  <a:pt x="77" y="76"/>
                </a:cubicBezTo>
              </a:path>
            </a:pathLst>
          </a:custGeom>
          <a:solidFill>
            <a:schemeClr val="bg2"/>
          </a:solidFill>
          <a:ln>
            <a:noFill/>
          </a:ln>
          <a:effectLst/>
        </p:spPr>
        <p:txBody>
          <a:bodyPr wrap="none" anchor="ctr"/>
          <a:lstStyle/>
          <a:p>
            <a:endParaRPr lang="es-MX" sz="900"/>
          </a:p>
        </p:txBody>
      </p:sp>
      <p:sp>
        <p:nvSpPr>
          <p:cNvPr id="211" name="Freeform 151">
            <a:extLst>
              <a:ext uri="{FF2B5EF4-FFF2-40B4-BE49-F238E27FC236}">
                <a16:creationId xmlns:a16="http://schemas.microsoft.com/office/drawing/2014/main" id="{CCF7A3C4-1DDC-B745-8F09-C6AF5432DE47}"/>
              </a:ext>
            </a:extLst>
          </p:cNvPr>
          <p:cNvSpPr>
            <a:spLocks noChangeArrowheads="1"/>
          </p:cNvSpPr>
          <p:nvPr/>
        </p:nvSpPr>
        <p:spPr bwMode="auto">
          <a:xfrm>
            <a:off x="3586732" y="2623531"/>
            <a:ext cx="56146" cy="51827"/>
          </a:xfrm>
          <a:custGeom>
            <a:avLst/>
            <a:gdLst>
              <a:gd name="T0" fmla="*/ 0 w 116"/>
              <a:gd name="T1" fmla="*/ 57 h 106"/>
              <a:gd name="T2" fmla="*/ 0 w 116"/>
              <a:gd name="T3" fmla="*/ 57 h 106"/>
              <a:gd name="T4" fmla="*/ 57 w 116"/>
              <a:gd name="T5" fmla="*/ 0 h 106"/>
              <a:gd name="T6" fmla="*/ 115 w 116"/>
              <a:gd name="T7" fmla="*/ 57 h 106"/>
              <a:gd name="T8" fmla="*/ 57 w 116"/>
              <a:gd name="T9" fmla="*/ 105 h 106"/>
              <a:gd name="T10" fmla="*/ 0 w 116"/>
              <a:gd name="T11" fmla="*/ 57 h 106"/>
            </a:gdLst>
            <a:ahLst/>
            <a:cxnLst>
              <a:cxn ang="0">
                <a:pos x="T0" y="T1"/>
              </a:cxn>
              <a:cxn ang="0">
                <a:pos x="T2" y="T3"/>
              </a:cxn>
              <a:cxn ang="0">
                <a:pos x="T4" y="T5"/>
              </a:cxn>
              <a:cxn ang="0">
                <a:pos x="T6" y="T7"/>
              </a:cxn>
              <a:cxn ang="0">
                <a:pos x="T8" y="T9"/>
              </a:cxn>
              <a:cxn ang="0">
                <a:pos x="T10" y="T11"/>
              </a:cxn>
            </a:cxnLst>
            <a:rect l="0" t="0" r="r" b="b"/>
            <a:pathLst>
              <a:path w="116" h="106">
                <a:moveTo>
                  <a:pt x="0" y="57"/>
                </a:moveTo>
                <a:lnTo>
                  <a:pt x="0" y="57"/>
                </a:lnTo>
                <a:cubicBezTo>
                  <a:pt x="0" y="19"/>
                  <a:pt x="29" y="0"/>
                  <a:pt x="57" y="0"/>
                </a:cubicBezTo>
                <a:cubicBezTo>
                  <a:pt x="86" y="0"/>
                  <a:pt x="115" y="19"/>
                  <a:pt x="115" y="57"/>
                </a:cubicBezTo>
                <a:cubicBezTo>
                  <a:pt x="115" y="86"/>
                  <a:pt x="86" y="105"/>
                  <a:pt x="57" y="105"/>
                </a:cubicBezTo>
                <a:cubicBezTo>
                  <a:pt x="29" y="105"/>
                  <a:pt x="0" y="86"/>
                  <a:pt x="0" y="57"/>
                </a:cubicBezTo>
              </a:path>
            </a:pathLst>
          </a:custGeom>
          <a:solidFill>
            <a:schemeClr val="bg2"/>
          </a:solidFill>
          <a:ln>
            <a:noFill/>
          </a:ln>
          <a:effectLst/>
        </p:spPr>
        <p:txBody>
          <a:bodyPr wrap="none" anchor="ctr"/>
          <a:lstStyle/>
          <a:p>
            <a:endParaRPr lang="es-MX" sz="900"/>
          </a:p>
        </p:txBody>
      </p:sp>
      <p:sp>
        <p:nvSpPr>
          <p:cNvPr id="216" name="Freeform 156">
            <a:extLst>
              <a:ext uri="{FF2B5EF4-FFF2-40B4-BE49-F238E27FC236}">
                <a16:creationId xmlns:a16="http://schemas.microsoft.com/office/drawing/2014/main" id="{12564996-A527-7A40-8615-5182608DFD89}"/>
              </a:ext>
            </a:extLst>
          </p:cNvPr>
          <p:cNvSpPr>
            <a:spLocks noChangeArrowheads="1"/>
          </p:cNvSpPr>
          <p:nvPr/>
        </p:nvSpPr>
        <p:spPr bwMode="auto">
          <a:xfrm>
            <a:off x="3653676" y="1088170"/>
            <a:ext cx="23753" cy="23753"/>
          </a:xfrm>
          <a:custGeom>
            <a:avLst/>
            <a:gdLst>
              <a:gd name="T0" fmla="*/ 48 w 49"/>
              <a:gd name="T1" fmla="*/ 48 h 49"/>
              <a:gd name="T2" fmla="*/ 0 w 49"/>
              <a:gd name="T3" fmla="*/ 48 h 49"/>
              <a:gd name="T4" fmla="*/ 0 w 49"/>
              <a:gd name="T5" fmla="*/ 0 h 49"/>
              <a:gd name="T6" fmla="*/ 48 w 49"/>
              <a:gd name="T7" fmla="*/ 0 h 49"/>
              <a:gd name="T8" fmla="*/ 48 w 49"/>
              <a:gd name="T9" fmla="*/ 48 h 49"/>
            </a:gdLst>
            <a:ahLst/>
            <a:cxnLst>
              <a:cxn ang="0">
                <a:pos x="T0" y="T1"/>
              </a:cxn>
              <a:cxn ang="0">
                <a:pos x="T2" y="T3"/>
              </a:cxn>
              <a:cxn ang="0">
                <a:pos x="T4" y="T5"/>
              </a:cxn>
              <a:cxn ang="0">
                <a:pos x="T6" y="T7"/>
              </a:cxn>
              <a:cxn ang="0">
                <a:pos x="T8" y="T9"/>
              </a:cxn>
            </a:cxnLst>
            <a:rect l="0" t="0" r="r" b="b"/>
            <a:pathLst>
              <a:path w="49" h="49">
                <a:moveTo>
                  <a:pt x="48" y="48"/>
                </a:moveTo>
                <a:lnTo>
                  <a:pt x="0" y="48"/>
                </a:lnTo>
                <a:lnTo>
                  <a:pt x="0" y="0"/>
                </a:lnTo>
                <a:lnTo>
                  <a:pt x="48" y="0"/>
                </a:lnTo>
                <a:lnTo>
                  <a:pt x="48" y="48"/>
                </a:lnTo>
              </a:path>
            </a:pathLst>
          </a:custGeom>
          <a:solidFill>
            <a:schemeClr val="bg2"/>
          </a:solidFill>
          <a:ln>
            <a:noFill/>
          </a:ln>
          <a:effectLst/>
        </p:spPr>
        <p:txBody>
          <a:bodyPr wrap="none" anchor="ctr"/>
          <a:lstStyle/>
          <a:p>
            <a:endParaRPr lang="es-MX" sz="900"/>
          </a:p>
        </p:txBody>
      </p:sp>
      <p:sp>
        <p:nvSpPr>
          <p:cNvPr id="217" name="Freeform 157">
            <a:extLst>
              <a:ext uri="{FF2B5EF4-FFF2-40B4-BE49-F238E27FC236}">
                <a16:creationId xmlns:a16="http://schemas.microsoft.com/office/drawing/2014/main" id="{2059280E-4B6A-1449-A697-BE9BC2DCD83F}"/>
              </a:ext>
            </a:extLst>
          </p:cNvPr>
          <p:cNvSpPr>
            <a:spLocks noChangeArrowheads="1"/>
          </p:cNvSpPr>
          <p:nvPr/>
        </p:nvSpPr>
        <p:spPr bwMode="auto">
          <a:xfrm>
            <a:off x="3761648" y="956444"/>
            <a:ext cx="38870" cy="32393"/>
          </a:xfrm>
          <a:custGeom>
            <a:avLst/>
            <a:gdLst>
              <a:gd name="T0" fmla="*/ 48 w 78"/>
              <a:gd name="T1" fmla="*/ 0 h 68"/>
              <a:gd name="T2" fmla="*/ 48 w 78"/>
              <a:gd name="T3" fmla="*/ 0 h 68"/>
              <a:gd name="T4" fmla="*/ 19 w 78"/>
              <a:gd name="T5" fmla="*/ 19 h 68"/>
              <a:gd name="T6" fmla="*/ 9 w 78"/>
              <a:gd name="T7" fmla="*/ 48 h 68"/>
              <a:gd name="T8" fmla="*/ 9 w 78"/>
              <a:gd name="T9" fmla="*/ 48 h 68"/>
              <a:gd name="T10" fmla="*/ 38 w 78"/>
              <a:gd name="T11" fmla="*/ 58 h 68"/>
              <a:gd name="T12" fmla="*/ 67 w 78"/>
              <a:gd name="T13" fmla="*/ 39 h 68"/>
              <a:gd name="T14" fmla="*/ 77 w 78"/>
              <a:gd name="T15" fmla="*/ 10 h 68"/>
              <a:gd name="T16" fmla="*/ 77 w 78"/>
              <a:gd name="T17" fmla="*/ 10 h 68"/>
              <a:gd name="T18" fmla="*/ 48 w 78"/>
              <a:gd name="T1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68">
                <a:moveTo>
                  <a:pt x="48" y="0"/>
                </a:moveTo>
                <a:lnTo>
                  <a:pt x="48" y="0"/>
                </a:lnTo>
                <a:cubicBezTo>
                  <a:pt x="19" y="19"/>
                  <a:pt x="19" y="19"/>
                  <a:pt x="19" y="19"/>
                </a:cubicBezTo>
                <a:cubicBezTo>
                  <a:pt x="9" y="29"/>
                  <a:pt x="0" y="39"/>
                  <a:pt x="9" y="48"/>
                </a:cubicBezTo>
                <a:lnTo>
                  <a:pt x="9" y="48"/>
                </a:lnTo>
                <a:cubicBezTo>
                  <a:pt x="19" y="58"/>
                  <a:pt x="28" y="67"/>
                  <a:pt x="38" y="58"/>
                </a:cubicBezTo>
                <a:cubicBezTo>
                  <a:pt x="67" y="39"/>
                  <a:pt x="67" y="39"/>
                  <a:pt x="67" y="39"/>
                </a:cubicBezTo>
                <a:cubicBezTo>
                  <a:pt x="77" y="29"/>
                  <a:pt x="77" y="19"/>
                  <a:pt x="77" y="10"/>
                </a:cubicBezTo>
                <a:lnTo>
                  <a:pt x="77" y="10"/>
                </a:lnTo>
                <a:cubicBezTo>
                  <a:pt x="67" y="0"/>
                  <a:pt x="57" y="0"/>
                  <a:pt x="48" y="0"/>
                </a:cubicBezTo>
              </a:path>
            </a:pathLst>
          </a:custGeom>
          <a:solidFill>
            <a:schemeClr val="bg2"/>
          </a:solidFill>
          <a:ln>
            <a:noFill/>
          </a:ln>
          <a:effectLst/>
        </p:spPr>
        <p:txBody>
          <a:bodyPr wrap="none" anchor="ctr"/>
          <a:lstStyle/>
          <a:p>
            <a:endParaRPr lang="es-MX" sz="900"/>
          </a:p>
        </p:txBody>
      </p:sp>
      <p:sp>
        <p:nvSpPr>
          <p:cNvPr id="218" name="Freeform 158">
            <a:extLst>
              <a:ext uri="{FF2B5EF4-FFF2-40B4-BE49-F238E27FC236}">
                <a16:creationId xmlns:a16="http://schemas.microsoft.com/office/drawing/2014/main" id="{043C0CD1-5486-1543-B85E-EBBED266DD60}"/>
              </a:ext>
            </a:extLst>
          </p:cNvPr>
          <p:cNvSpPr>
            <a:spLocks noChangeArrowheads="1"/>
          </p:cNvSpPr>
          <p:nvPr/>
        </p:nvSpPr>
        <p:spPr bwMode="auto">
          <a:xfrm>
            <a:off x="3530588" y="1096808"/>
            <a:ext cx="36711" cy="32391"/>
          </a:xfrm>
          <a:custGeom>
            <a:avLst/>
            <a:gdLst>
              <a:gd name="T0" fmla="*/ 38 w 77"/>
              <a:gd name="T1" fmla="*/ 10 h 68"/>
              <a:gd name="T2" fmla="*/ 38 w 77"/>
              <a:gd name="T3" fmla="*/ 10 h 68"/>
              <a:gd name="T4" fmla="*/ 9 w 77"/>
              <a:gd name="T5" fmla="*/ 29 h 68"/>
              <a:gd name="T6" fmla="*/ 0 w 77"/>
              <a:gd name="T7" fmla="*/ 57 h 68"/>
              <a:gd name="T8" fmla="*/ 0 w 77"/>
              <a:gd name="T9" fmla="*/ 57 h 68"/>
              <a:gd name="T10" fmla="*/ 28 w 77"/>
              <a:gd name="T11" fmla="*/ 57 h 68"/>
              <a:gd name="T12" fmla="*/ 57 w 77"/>
              <a:gd name="T13" fmla="*/ 38 h 68"/>
              <a:gd name="T14" fmla="*/ 67 w 77"/>
              <a:gd name="T15" fmla="*/ 10 h 68"/>
              <a:gd name="T16" fmla="*/ 67 w 77"/>
              <a:gd name="T17" fmla="*/ 10 h 68"/>
              <a:gd name="T18" fmla="*/ 38 w 77"/>
              <a:gd name="T19" fmla="*/ 1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68">
                <a:moveTo>
                  <a:pt x="38" y="10"/>
                </a:moveTo>
                <a:lnTo>
                  <a:pt x="38" y="10"/>
                </a:lnTo>
                <a:cubicBezTo>
                  <a:pt x="9" y="29"/>
                  <a:pt x="9" y="29"/>
                  <a:pt x="9" y="29"/>
                </a:cubicBezTo>
                <a:cubicBezTo>
                  <a:pt x="0" y="29"/>
                  <a:pt x="0" y="48"/>
                  <a:pt x="0" y="57"/>
                </a:cubicBezTo>
                <a:lnTo>
                  <a:pt x="0" y="57"/>
                </a:lnTo>
                <a:cubicBezTo>
                  <a:pt x="9" y="67"/>
                  <a:pt x="19" y="67"/>
                  <a:pt x="28" y="57"/>
                </a:cubicBezTo>
                <a:cubicBezTo>
                  <a:pt x="57" y="38"/>
                  <a:pt x="57" y="38"/>
                  <a:pt x="57" y="38"/>
                </a:cubicBezTo>
                <a:cubicBezTo>
                  <a:pt x="67" y="38"/>
                  <a:pt x="76" y="19"/>
                  <a:pt x="67" y="10"/>
                </a:cubicBezTo>
                <a:lnTo>
                  <a:pt x="67" y="10"/>
                </a:lnTo>
                <a:cubicBezTo>
                  <a:pt x="57" y="0"/>
                  <a:pt x="48" y="0"/>
                  <a:pt x="38" y="10"/>
                </a:cubicBezTo>
              </a:path>
            </a:pathLst>
          </a:custGeom>
          <a:solidFill>
            <a:schemeClr val="bg2"/>
          </a:solidFill>
          <a:ln>
            <a:noFill/>
          </a:ln>
          <a:effectLst/>
        </p:spPr>
        <p:txBody>
          <a:bodyPr wrap="none" anchor="ctr"/>
          <a:lstStyle/>
          <a:p>
            <a:endParaRPr lang="es-MX" sz="900"/>
          </a:p>
        </p:txBody>
      </p:sp>
      <p:sp>
        <p:nvSpPr>
          <p:cNvPr id="226" name="CuadroTexto 395">
            <a:extLst>
              <a:ext uri="{FF2B5EF4-FFF2-40B4-BE49-F238E27FC236}">
                <a16:creationId xmlns:a16="http://schemas.microsoft.com/office/drawing/2014/main" id="{A7122DBD-2533-2B4F-A3B5-9DA14D286A04}"/>
              </a:ext>
            </a:extLst>
          </p:cNvPr>
          <p:cNvSpPr txBox="1"/>
          <p:nvPr/>
        </p:nvSpPr>
        <p:spPr>
          <a:xfrm>
            <a:off x="3530588" y="1039274"/>
            <a:ext cx="2011065" cy="986889"/>
          </a:xfrm>
          <a:prstGeom prst="rect">
            <a:avLst/>
          </a:prstGeom>
          <a:noFill/>
        </p:spPr>
        <p:txBody>
          <a:bodyPr wrap="square" rtlCol="0">
            <a:spAutoFit/>
          </a:bodyPr>
          <a:lstStyle/>
          <a:p>
            <a:pPr algn="ctr"/>
            <a:r>
              <a:rPr lang="en-US" sz="2000" b="1" dirty="0">
                <a:solidFill>
                  <a:schemeClr val="bg2"/>
                </a:solidFill>
                <a:latin typeface="Lato" charset="0"/>
                <a:ea typeface="Lato" charset="0"/>
                <a:cs typeface="Lato" charset="0"/>
              </a:rPr>
              <a:t>                       </a:t>
            </a:r>
            <a:r>
              <a:rPr lang="en-US" sz="1600" b="1" dirty="0">
                <a:solidFill>
                  <a:schemeClr val="bg1"/>
                </a:solidFill>
                <a:latin typeface="Lato" charset="0"/>
                <a:ea typeface="Lato" charset="0"/>
                <a:cs typeface="Lato" charset="0"/>
              </a:rPr>
              <a:t>WILLEKEURIG </a:t>
            </a:r>
          </a:p>
          <a:p>
            <a:pPr algn="ctr"/>
            <a:r>
              <a:rPr lang="en-US" sz="2000" b="1" dirty="0">
                <a:latin typeface="Lato" charset="0"/>
                <a:ea typeface="Lato" charset="0"/>
                <a:cs typeface="Lato" charset="0"/>
              </a:rPr>
              <a:t>           </a:t>
            </a:r>
            <a:r>
              <a:rPr lang="en-US" sz="2000" b="1" dirty="0">
                <a:solidFill>
                  <a:srgbClr val="002060"/>
                </a:solidFill>
                <a:latin typeface="Lato" charset="0"/>
                <a:ea typeface="Lato" charset="0"/>
                <a:cs typeface="Lato" charset="0"/>
              </a:rPr>
              <a:t> </a:t>
            </a:r>
            <a:endParaRPr lang="en-US" sz="2400" b="1" dirty="0">
              <a:solidFill>
                <a:srgbClr val="002060"/>
              </a:solidFill>
              <a:latin typeface="Lato" charset="0"/>
              <a:ea typeface="Lato" charset="0"/>
              <a:cs typeface="Lato" charset="0"/>
            </a:endParaRPr>
          </a:p>
        </p:txBody>
      </p:sp>
      <p:sp>
        <p:nvSpPr>
          <p:cNvPr id="229" name="CuadroTexto 395">
            <a:extLst>
              <a:ext uri="{FF2B5EF4-FFF2-40B4-BE49-F238E27FC236}">
                <a16:creationId xmlns:a16="http://schemas.microsoft.com/office/drawing/2014/main" id="{D7D876D1-9755-BD41-B495-E5E95081076B}"/>
              </a:ext>
            </a:extLst>
          </p:cNvPr>
          <p:cNvSpPr txBox="1"/>
          <p:nvPr/>
        </p:nvSpPr>
        <p:spPr>
          <a:xfrm>
            <a:off x="2938864" y="2519800"/>
            <a:ext cx="3157137" cy="830997"/>
          </a:xfrm>
          <a:prstGeom prst="rect">
            <a:avLst/>
          </a:prstGeom>
          <a:noFill/>
        </p:spPr>
        <p:txBody>
          <a:bodyPr wrap="square" rtlCol="0">
            <a:spAutoFit/>
          </a:bodyPr>
          <a:lstStyle/>
          <a:p>
            <a:pPr algn="ctr"/>
            <a:r>
              <a:rPr lang="en-US" sz="2100" b="1" dirty="0">
                <a:solidFill>
                  <a:schemeClr val="bg2"/>
                </a:solidFill>
                <a:latin typeface="Lato" charset="0"/>
                <a:ea typeface="Lato" charset="0"/>
                <a:cs typeface="Lato" charset="0"/>
              </a:rPr>
              <a:t>  </a:t>
            </a:r>
            <a:r>
              <a:rPr lang="en-US" sz="2400" b="1" dirty="0">
                <a:solidFill>
                  <a:schemeClr val="bg1"/>
                </a:solidFill>
                <a:latin typeface="Lato" charset="0"/>
                <a:ea typeface="Lato" charset="0"/>
                <a:cs typeface="Lato" charset="0"/>
              </a:rPr>
              <a:t>INSTRUMENTEEL</a:t>
            </a:r>
          </a:p>
          <a:p>
            <a:pPr algn="ctr"/>
            <a:r>
              <a:rPr lang="en-US" sz="2400" b="1" dirty="0">
                <a:solidFill>
                  <a:schemeClr val="bg1"/>
                </a:solidFill>
                <a:latin typeface="Lato" charset="0"/>
                <a:ea typeface="Lato" charset="0"/>
                <a:cs typeface="Lato" charset="0"/>
              </a:rPr>
              <a:t>   GEDRAG</a:t>
            </a:r>
          </a:p>
        </p:txBody>
      </p:sp>
      <p:sp>
        <p:nvSpPr>
          <p:cNvPr id="232" name="CuadroTexto 395">
            <a:extLst>
              <a:ext uri="{FF2B5EF4-FFF2-40B4-BE49-F238E27FC236}">
                <a16:creationId xmlns:a16="http://schemas.microsoft.com/office/drawing/2014/main" id="{094D2380-67DD-5A4E-BC56-4F4CA4F1D07A}"/>
              </a:ext>
            </a:extLst>
          </p:cNvPr>
          <p:cNvSpPr txBox="1"/>
          <p:nvPr/>
        </p:nvSpPr>
        <p:spPr>
          <a:xfrm>
            <a:off x="2886579" y="3982394"/>
            <a:ext cx="3167642" cy="1200329"/>
          </a:xfrm>
          <a:prstGeom prst="rect">
            <a:avLst/>
          </a:prstGeom>
          <a:noFill/>
        </p:spPr>
        <p:txBody>
          <a:bodyPr wrap="square" rtlCol="0">
            <a:spAutoFit/>
          </a:bodyPr>
          <a:lstStyle/>
          <a:p>
            <a:pPr algn="ctr"/>
            <a:r>
              <a:rPr lang="en-US" sz="2400" b="1" dirty="0">
                <a:solidFill>
                  <a:schemeClr val="bg1"/>
                </a:solidFill>
                <a:latin typeface="Lato" charset="0"/>
                <a:ea typeface="Lato" charset="0"/>
                <a:cs typeface="Lato" charset="0"/>
              </a:rPr>
              <a:t>  FRUSTRATIE   AGRESSIE  </a:t>
            </a:r>
          </a:p>
          <a:p>
            <a:pPr algn="ctr"/>
            <a:r>
              <a:rPr lang="en-US" sz="2400" b="1" dirty="0">
                <a:solidFill>
                  <a:srgbClr val="FFFF00"/>
                </a:solidFill>
                <a:latin typeface="Lato" charset="0"/>
                <a:ea typeface="Lato" charset="0"/>
                <a:cs typeface="Lato" charset="0"/>
              </a:rPr>
              <a:t> </a:t>
            </a:r>
          </a:p>
        </p:txBody>
      </p:sp>
      <p:grpSp>
        <p:nvGrpSpPr>
          <p:cNvPr id="37" name="Group 71">
            <a:extLst>
              <a:ext uri="{FF2B5EF4-FFF2-40B4-BE49-F238E27FC236}">
                <a16:creationId xmlns:a16="http://schemas.microsoft.com/office/drawing/2014/main" id="{8A7DA433-7BF3-9543-95CA-81932F764AA5}"/>
              </a:ext>
            </a:extLst>
          </p:cNvPr>
          <p:cNvGrpSpPr/>
          <p:nvPr/>
        </p:nvGrpSpPr>
        <p:grpSpPr>
          <a:xfrm>
            <a:off x="7413778" y="1568839"/>
            <a:ext cx="2787203" cy="1383840"/>
            <a:chOff x="2236245" y="4944819"/>
            <a:chExt cx="5574406" cy="1225406"/>
          </a:xfrm>
        </p:grpSpPr>
        <p:sp>
          <p:nvSpPr>
            <p:cNvPr id="38" name="CuadroTexto 598">
              <a:extLst>
                <a:ext uri="{FF2B5EF4-FFF2-40B4-BE49-F238E27FC236}">
                  <a16:creationId xmlns:a16="http://schemas.microsoft.com/office/drawing/2014/main" id="{320F99BF-63B8-3549-A9D8-12D9D8F93759}"/>
                </a:ext>
              </a:extLst>
            </p:cNvPr>
            <p:cNvSpPr txBox="1"/>
            <p:nvPr/>
          </p:nvSpPr>
          <p:spPr>
            <a:xfrm>
              <a:off x="2236245" y="4944819"/>
              <a:ext cx="946412" cy="449690"/>
            </a:xfrm>
            <a:prstGeom prst="rect">
              <a:avLst/>
            </a:prstGeom>
            <a:noFill/>
          </p:spPr>
          <p:txBody>
            <a:bodyPr wrap="none" rtlCol="0">
              <a:spAutoFit/>
            </a:bodyPr>
            <a:lstStyle/>
            <a:p>
              <a:r>
                <a:rPr lang="en-US" sz="2700" b="1" dirty="0">
                  <a:solidFill>
                    <a:schemeClr val="tx2"/>
                  </a:solidFill>
                  <a:latin typeface="Lato Heavy" charset="0"/>
                  <a:ea typeface="Lato Heavy" charset="0"/>
                  <a:cs typeface="Lato Heavy" charset="0"/>
                </a:rPr>
                <a:t>   </a:t>
              </a:r>
              <a:endParaRPr lang="en-US" sz="4000" b="1" dirty="0">
                <a:solidFill>
                  <a:schemeClr val="bg1"/>
                </a:solidFill>
                <a:latin typeface="Lato Heavy" charset="0"/>
                <a:ea typeface="Lato Heavy" charset="0"/>
                <a:cs typeface="Lato Heavy" charset="0"/>
              </a:endParaRPr>
            </a:p>
          </p:txBody>
        </p:sp>
        <p:sp>
          <p:nvSpPr>
            <p:cNvPr id="39" name="CuadroTexto 599">
              <a:extLst>
                <a:ext uri="{FF2B5EF4-FFF2-40B4-BE49-F238E27FC236}">
                  <a16:creationId xmlns:a16="http://schemas.microsoft.com/office/drawing/2014/main" id="{E8FDD929-8117-A84E-A35C-4EE28E248332}"/>
                </a:ext>
              </a:extLst>
            </p:cNvPr>
            <p:cNvSpPr txBox="1"/>
            <p:nvPr/>
          </p:nvSpPr>
          <p:spPr>
            <a:xfrm>
              <a:off x="2236245" y="5965821"/>
              <a:ext cx="5574406" cy="204404"/>
            </a:xfrm>
            <a:prstGeom prst="rect">
              <a:avLst/>
            </a:prstGeom>
            <a:noFill/>
          </p:spPr>
          <p:txBody>
            <a:bodyPr wrap="square" rtlCol="0">
              <a:spAutoFit/>
            </a:bodyPr>
            <a:lstStyle/>
            <a:p>
              <a:endParaRPr lang="en-US" sz="900" dirty="0">
                <a:latin typeface="Lato Light" panose="020F0502020204030203" pitchFamily="34" charset="0"/>
                <a:ea typeface="Lato Light" panose="020F0502020204030203" pitchFamily="34" charset="0"/>
                <a:cs typeface="Lato Light" panose="020F0502020204030203" pitchFamily="34" charset="0"/>
              </a:endParaRPr>
            </a:p>
          </p:txBody>
        </p:sp>
      </p:grpSp>
      <p:pic>
        <p:nvPicPr>
          <p:cNvPr id="6" name="Graphic 5" descr="Boos gezicht met effen opvulling met effen opvulling">
            <a:extLst>
              <a:ext uri="{FF2B5EF4-FFF2-40B4-BE49-F238E27FC236}">
                <a16:creationId xmlns:a16="http://schemas.microsoft.com/office/drawing/2014/main" id="{269721DA-1A87-1F1B-E367-7796361C0B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41653" y="2796901"/>
            <a:ext cx="914400" cy="914400"/>
          </a:xfrm>
          <a:prstGeom prst="rect">
            <a:avLst/>
          </a:prstGeom>
        </p:spPr>
      </p:pic>
      <p:pic>
        <p:nvPicPr>
          <p:cNvPr id="8" name="Graphic 7" descr="Neutraal gezicht met effen opvulling met effen opvulling">
            <a:extLst>
              <a:ext uri="{FF2B5EF4-FFF2-40B4-BE49-F238E27FC236}">
                <a16:creationId xmlns:a16="http://schemas.microsoft.com/office/drawing/2014/main" id="{6570A6F9-478B-2470-2F59-C924A1985E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50025" y="3742742"/>
            <a:ext cx="914400" cy="914400"/>
          </a:xfrm>
          <a:prstGeom prst="rect">
            <a:avLst/>
          </a:prstGeom>
        </p:spPr>
      </p:pic>
      <p:pic>
        <p:nvPicPr>
          <p:cNvPr id="10" name="Graphic 9" descr="Glimlachend gezicht met effen opvulling met effen opvulling">
            <a:extLst>
              <a:ext uri="{FF2B5EF4-FFF2-40B4-BE49-F238E27FC236}">
                <a16:creationId xmlns:a16="http://schemas.microsoft.com/office/drawing/2014/main" id="{2798EA57-01E5-2F61-9888-21550FE6A9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03029" y="4584684"/>
            <a:ext cx="914400" cy="914400"/>
          </a:xfrm>
          <a:prstGeom prst="rect">
            <a:avLst/>
          </a:prstGeom>
        </p:spPr>
      </p:pic>
      <p:pic>
        <p:nvPicPr>
          <p:cNvPr id="12" name="Graphic 11" descr="Das met effen opvulling">
            <a:extLst>
              <a:ext uri="{FF2B5EF4-FFF2-40B4-BE49-F238E27FC236}">
                <a16:creationId xmlns:a16="http://schemas.microsoft.com/office/drawing/2014/main" id="{7681277B-6E37-5D09-C1C3-DE874363832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84531" y="2232432"/>
            <a:ext cx="914400" cy="914400"/>
          </a:xfrm>
          <a:prstGeom prst="rect">
            <a:avLst/>
          </a:prstGeom>
        </p:spPr>
      </p:pic>
      <p:pic>
        <p:nvPicPr>
          <p:cNvPr id="16" name="Graphic 15" descr="Gebalde vuist met effen opvulling">
            <a:extLst>
              <a:ext uri="{FF2B5EF4-FFF2-40B4-BE49-F238E27FC236}">
                <a16:creationId xmlns:a16="http://schemas.microsoft.com/office/drawing/2014/main" id="{7BE87FEF-928C-0D84-4E58-7D751CD2C48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37267" y="473972"/>
            <a:ext cx="914400" cy="914400"/>
          </a:xfrm>
          <a:prstGeom prst="rect">
            <a:avLst/>
          </a:prstGeom>
        </p:spPr>
      </p:pic>
      <p:pic>
        <p:nvPicPr>
          <p:cNvPr id="19" name="Graphic 18" descr="Ballonnen met effen opvulling">
            <a:extLst>
              <a:ext uri="{FF2B5EF4-FFF2-40B4-BE49-F238E27FC236}">
                <a16:creationId xmlns:a16="http://schemas.microsoft.com/office/drawing/2014/main" id="{996454BD-0CB3-969E-E024-F8FF46FADBC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108977" y="3621917"/>
            <a:ext cx="609600" cy="609600"/>
          </a:xfrm>
          <a:prstGeom prst="rect">
            <a:avLst/>
          </a:prstGeom>
        </p:spPr>
      </p:pic>
      <p:sp>
        <p:nvSpPr>
          <p:cNvPr id="15" name="Freeform 96">
            <a:extLst>
              <a:ext uri="{FF2B5EF4-FFF2-40B4-BE49-F238E27FC236}">
                <a16:creationId xmlns:a16="http://schemas.microsoft.com/office/drawing/2014/main" id="{588B0880-6447-F8D4-173A-9D3E18FACE23}"/>
              </a:ext>
            </a:extLst>
          </p:cNvPr>
          <p:cNvSpPr>
            <a:spLocks noChangeArrowheads="1"/>
          </p:cNvSpPr>
          <p:nvPr/>
        </p:nvSpPr>
        <p:spPr bwMode="auto">
          <a:xfrm>
            <a:off x="203200" y="5322631"/>
            <a:ext cx="8767180" cy="1061397"/>
          </a:xfrm>
          <a:custGeom>
            <a:avLst/>
            <a:gdLst>
              <a:gd name="T0" fmla="*/ 9593 w 9623"/>
              <a:gd name="T1" fmla="*/ 2427 h 3455"/>
              <a:gd name="T2" fmla="*/ 9593 w 9623"/>
              <a:gd name="T3" fmla="*/ 2427 h 3455"/>
              <a:gd name="T4" fmla="*/ 8605 w 9623"/>
              <a:gd name="T5" fmla="*/ 0 h 3455"/>
              <a:gd name="T6" fmla="*/ 4806 w 9623"/>
              <a:gd name="T7" fmla="*/ 739 h 3455"/>
              <a:gd name="T8" fmla="*/ 1017 w 9623"/>
              <a:gd name="T9" fmla="*/ 0 h 3455"/>
              <a:gd name="T10" fmla="*/ 1017 w 9623"/>
              <a:gd name="T11" fmla="*/ 0 h 3455"/>
              <a:gd name="T12" fmla="*/ 10 w 9623"/>
              <a:gd name="T13" fmla="*/ 2447 h 3455"/>
              <a:gd name="T14" fmla="*/ 10 w 9623"/>
              <a:gd name="T15" fmla="*/ 2456 h 3455"/>
              <a:gd name="T16" fmla="*/ 10 w 9623"/>
              <a:gd name="T17" fmla="*/ 2466 h 3455"/>
              <a:gd name="T18" fmla="*/ 0 w 9623"/>
              <a:gd name="T19" fmla="*/ 2523 h 3455"/>
              <a:gd name="T20" fmla="*/ 2955 w 9623"/>
              <a:gd name="T21" fmla="*/ 3386 h 3455"/>
              <a:gd name="T22" fmla="*/ 4806 w 9623"/>
              <a:gd name="T23" fmla="*/ 3454 h 3455"/>
              <a:gd name="T24" fmla="*/ 6658 w 9623"/>
              <a:gd name="T25" fmla="*/ 3386 h 3455"/>
              <a:gd name="T26" fmla="*/ 9622 w 9623"/>
              <a:gd name="T27" fmla="*/ 2523 h 3455"/>
              <a:gd name="T28" fmla="*/ 9593 w 9623"/>
              <a:gd name="T29" fmla="*/ 2427 h 3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23" h="3455">
                <a:moveTo>
                  <a:pt x="9593" y="2427"/>
                </a:moveTo>
                <a:lnTo>
                  <a:pt x="9593" y="2427"/>
                </a:lnTo>
                <a:cubicBezTo>
                  <a:pt x="9267" y="1621"/>
                  <a:pt x="8931" y="816"/>
                  <a:pt x="8605" y="0"/>
                </a:cubicBezTo>
                <a:cubicBezTo>
                  <a:pt x="8605" y="413"/>
                  <a:pt x="6907" y="739"/>
                  <a:pt x="4806" y="739"/>
                </a:cubicBezTo>
                <a:cubicBezTo>
                  <a:pt x="2715" y="739"/>
                  <a:pt x="1017" y="413"/>
                  <a:pt x="1017" y="0"/>
                </a:cubicBezTo>
                <a:lnTo>
                  <a:pt x="1017" y="0"/>
                </a:lnTo>
                <a:cubicBezTo>
                  <a:pt x="10" y="2447"/>
                  <a:pt x="10" y="2447"/>
                  <a:pt x="10" y="2447"/>
                </a:cubicBezTo>
                <a:cubicBezTo>
                  <a:pt x="10" y="2456"/>
                  <a:pt x="10" y="2456"/>
                  <a:pt x="10" y="2456"/>
                </a:cubicBezTo>
                <a:cubicBezTo>
                  <a:pt x="10" y="2456"/>
                  <a:pt x="10" y="2456"/>
                  <a:pt x="10" y="2466"/>
                </a:cubicBezTo>
                <a:cubicBezTo>
                  <a:pt x="0" y="2485"/>
                  <a:pt x="0" y="2504"/>
                  <a:pt x="0" y="2523"/>
                </a:cubicBezTo>
                <a:cubicBezTo>
                  <a:pt x="0" y="2916"/>
                  <a:pt x="1218" y="3242"/>
                  <a:pt x="2955" y="3386"/>
                </a:cubicBezTo>
                <a:cubicBezTo>
                  <a:pt x="3530" y="3434"/>
                  <a:pt x="4154" y="3454"/>
                  <a:pt x="4806" y="3454"/>
                </a:cubicBezTo>
                <a:cubicBezTo>
                  <a:pt x="5459" y="3454"/>
                  <a:pt x="6092" y="3434"/>
                  <a:pt x="6658" y="3386"/>
                </a:cubicBezTo>
                <a:cubicBezTo>
                  <a:pt x="8394" y="3242"/>
                  <a:pt x="9622" y="2916"/>
                  <a:pt x="9622" y="2523"/>
                </a:cubicBezTo>
                <a:cubicBezTo>
                  <a:pt x="9622" y="2494"/>
                  <a:pt x="9613" y="2456"/>
                  <a:pt x="9593" y="2427"/>
                </a:cubicBezTo>
              </a:path>
            </a:pathLst>
          </a:custGeom>
          <a:solidFill>
            <a:schemeClr val="accent6"/>
          </a:solidFill>
          <a:ln>
            <a:noFill/>
          </a:ln>
          <a:effectLst/>
        </p:spPr>
        <p:txBody>
          <a:bodyPr wrap="none" anchor="ctr"/>
          <a:lstStyle/>
          <a:p>
            <a:r>
              <a:rPr lang="es-MX" sz="900" dirty="0"/>
              <a:t>,</a:t>
            </a:r>
          </a:p>
        </p:txBody>
      </p:sp>
      <p:sp>
        <p:nvSpPr>
          <p:cNvPr id="20" name="Tekstvak 19">
            <a:extLst>
              <a:ext uri="{FF2B5EF4-FFF2-40B4-BE49-F238E27FC236}">
                <a16:creationId xmlns:a16="http://schemas.microsoft.com/office/drawing/2014/main" id="{86FDD9B2-981B-5ABF-F29C-57916B3A14AD}"/>
              </a:ext>
            </a:extLst>
          </p:cNvPr>
          <p:cNvSpPr txBox="1"/>
          <p:nvPr/>
        </p:nvSpPr>
        <p:spPr>
          <a:xfrm>
            <a:off x="3586732" y="5119995"/>
            <a:ext cx="2712468" cy="461665"/>
          </a:xfrm>
          <a:prstGeom prst="rect">
            <a:avLst/>
          </a:prstGeom>
          <a:noFill/>
        </p:spPr>
        <p:txBody>
          <a:bodyPr wrap="square" rtlCol="0">
            <a:spAutoFit/>
          </a:bodyPr>
          <a:lstStyle/>
          <a:p>
            <a:r>
              <a:rPr lang="nl-NL" sz="2400" b="1" dirty="0">
                <a:latin typeface="Lato" panose="020F0502020204030203" pitchFamily="34" charset="0"/>
                <a:ea typeface="Lato" panose="020F0502020204030203" pitchFamily="34" charset="0"/>
                <a:cs typeface="Lato" panose="020F0502020204030203" pitchFamily="34" charset="0"/>
              </a:rPr>
              <a:t> </a:t>
            </a:r>
            <a:r>
              <a:rPr lang="nl-NL" sz="2400" b="1" dirty="0">
                <a:solidFill>
                  <a:schemeClr val="bg1"/>
                </a:solidFill>
                <a:latin typeface="Lato" panose="020F0502020204030203" pitchFamily="34" charset="0"/>
                <a:ea typeface="Lato" panose="020F0502020204030203" pitchFamily="34" charset="0"/>
                <a:cs typeface="Lato" panose="020F0502020204030203" pitchFamily="34" charset="0"/>
              </a:rPr>
              <a:t>ASSERTIEF</a:t>
            </a:r>
            <a:r>
              <a:rPr lang="nl-NL" sz="2400" b="1" dirty="0">
                <a:latin typeface="Lato" panose="020F0502020204030203" pitchFamily="34" charset="0"/>
                <a:ea typeface="Lato" panose="020F0502020204030203" pitchFamily="34" charset="0"/>
                <a:cs typeface="Lato" panose="020F0502020204030203" pitchFamily="34" charset="0"/>
              </a:rPr>
              <a:t> </a:t>
            </a:r>
          </a:p>
        </p:txBody>
      </p:sp>
      <p:sp>
        <p:nvSpPr>
          <p:cNvPr id="21" name="Tekstvak 20">
            <a:extLst>
              <a:ext uri="{FF2B5EF4-FFF2-40B4-BE49-F238E27FC236}">
                <a16:creationId xmlns:a16="http://schemas.microsoft.com/office/drawing/2014/main" id="{D41EFAAF-3A9B-D1A8-4A6E-8C7FEFADADF8}"/>
              </a:ext>
            </a:extLst>
          </p:cNvPr>
          <p:cNvSpPr txBox="1"/>
          <p:nvPr/>
        </p:nvSpPr>
        <p:spPr>
          <a:xfrm>
            <a:off x="2938864" y="5779555"/>
            <a:ext cx="3766737" cy="461665"/>
          </a:xfrm>
          <a:prstGeom prst="rect">
            <a:avLst/>
          </a:prstGeom>
          <a:noFill/>
        </p:spPr>
        <p:txBody>
          <a:bodyPr wrap="square" rtlCol="0">
            <a:spAutoFit/>
          </a:bodyPr>
          <a:lstStyle/>
          <a:p>
            <a:r>
              <a:rPr lang="nl-NL" sz="2400" b="1" dirty="0">
                <a:solidFill>
                  <a:schemeClr val="bg1"/>
                </a:solidFill>
                <a:latin typeface="Lato" panose="020F0502020204030203" pitchFamily="34" charset="0"/>
                <a:ea typeface="Lato" panose="020F0502020204030203" pitchFamily="34" charset="0"/>
                <a:cs typeface="Lato" panose="020F0502020204030203" pitchFamily="34" charset="0"/>
              </a:rPr>
              <a:t>       SUB ASSERTIEF</a:t>
            </a:r>
          </a:p>
        </p:txBody>
      </p:sp>
      <p:pic>
        <p:nvPicPr>
          <p:cNvPr id="23" name="Graphic 22" descr="Bezorgd gezicht met effen opvulling  met effen opvulling">
            <a:extLst>
              <a:ext uri="{FF2B5EF4-FFF2-40B4-BE49-F238E27FC236}">
                <a16:creationId xmlns:a16="http://schemas.microsoft.com/office/drawing/2014/main" id="{7522C84C-E79B-2F08-0A3D-12720CA6BAE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547987" y="5387816"/>
            <a:ext cx="914400" cy="830949"/>
          </a:xfrm>
          <a:prstGeom prst="rect">
            <a:avLst/>
          </a:prstGeom>
        </p:spPr>
      </p:pic>
      <p:pic>
        <p:nvPicPr>
          <p:cNvPr id="4" name="Afbeelding 3" descr="Afbeelding met schermopname, Kleurrijkheid, Graphics, lijn&#10;&#10;Automatisch gegenereerde beschrijving">
            <a:extLst>
              <a:ext uri="{FF2B5EF4-FFF2-40B4-BE49-F238E27FC236}">
                <a16:creationId xmlns:a16="http://schemas.microsoft.com/office/drawing/2014/main" id="{B143BA28-09DC-19BF-93C8-E3008E66AB1A}"/>
              </a:ext>
            </a:extLst>
          </p:cNvPr>
          <p:cNvPicPr>
            <a:picLocks noChangeAspect="1"/>
          </p:cNvPicPr>
          <p:nvPr/>
        </p:nvPicPr>
        <p:blipFill>
          <a:blip r:embed="rId17"/>
          <a:stretch>
            <a:fillRect/>
          </a:stretch>
        </p:blipFill>
        <p:spPr>
          <a:xfrm>
            <a:off x="9208207" y="5626304"/>
            <a:ext cx="2641923" cy="1057214"/>
          </a:xfrm>
          <a:prstGeom prst="rect">
            <a:avLst/>
          </a:prstGeom>
        </p:spPr>
      </p:pic>
      <p:pic>
        <p:nvPicPr>
          <p:cNvPr id="3" name="Graphic 2" descr="Fles met effen opvulling">
            <a:extLst>
              <a:ext uri="{FF2B5EF4-FFF2-40B4-BE49-F238E27FC236}">
                <a16:creationId xmlns:a16="http://schemas.microsoft.com/office/drawing/2014/main" id="{08229FEC-E2E9-EE2C-5691-2928869D34A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219648" y="2119680"/>
            <a:ext cx="914400" cy="914400"/>
          </a:xfrm>
          <a:prstGeom prst="rect">
            <a:avLst/>
          </a:prstGeom>
        </p:spPr>
      </p:pic>
      <p:pic>
        <p:nvPicPr>
          <p:cNvPr id="7" name="Graphic 6" descr="Hersenen in hoofd met effen opvulling">
            <a:extLst>
              <a:ext uri="{FF2B5EF4-FFF2-40B4-BE49-F238E27FC236}">
                <a16:creationId xmlns:a16="http://schemas.microsoft.com/office/drawing/2014/main" id="{8596DEF6-F936-1649-BB2C-56B8FE3B7B7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903567" y="2106437"/>
            <a:ext cx="914400" cy="914400"/>
          </a:xfrm>
          <a:prstGeom prst="rect">
            <a:avLst/>
          </a:prstGeom>
        </p:spPr>
      </p:pic>
      <mc:AlternateContent xmlns:mc="http://schemas.openxmlformats.org/markup-compatibility/2006" xmlns:p14="http://schemas.microsoft.com/office/powerpoint/2010/main">
        <mc:Choice Requires="p14">
          <p:contentPart p14:bwMode="auto" r:id="rId22">
            <p14:nvContentPartPr>
              <p14:cNvPr id="2" name="Inkt 1">
                <a:extLst>
                  <a:ext uri="{FF2B5EF4-FFF2-40B4-BE49-F238E27FC236}">
                    <a16:creationId xmlns:a16="http://schemas.microsoft.com/office/drawing/2014/main" id="{31CCD9C4-73A8-C8A1-CFE6-696C5742692E}"/>
                  </a:ext>
                </a:extLst>
              </p14:cNvPr>
              <p14:cNvContentPartPr/>
              <p14:nvPr/>
            </p14:nvContentPartPr>
            <p14:xfrm>
              <a:off x="6644880" y="6203160"/>
              <a:ext cx="4320" cy="7560"/>
            </p14:xfrm>
          </p:contentPart>
        </mc:Choice>
        <mc:Fallback xmlns="">
          <p:pic>
            <p:nvPicPr>
              <p:cNvPr id="2" name="Inkt 1">
                <a:extLst>
                  <a:ext uri="{FF2B5EF4-FFF2-40B4-BE49-F238E27FC236}">
                    <a16:creationId xmlns:a16="http://schemas.microsoft.com/office/drawing/2014/main" id="{31CCD9C4-73A8-C8A1-CFE6-696C5742692E}"/>
                  </a:ext>
                </a:extLst>
              </p:cNvPr>
              <p:cNvPicPr/>
              <p:nvPr/>
            </p:nvPicPr>
            <p:blipFill>
              <a:blip r:embed="rId23"/>
              <a:stretch>
                <a:fillRect/>
              </a:stretch>
            </p:blipFill>
            <p:spPr>
              <a:xfrm>
                <a:off x="6635520" y="6193800"/>
                <a:ext cx="23040" cy="26280"/>
              </a:xfrm>
              <a:prstGeom prst="rect">
                <a:avLst/>
              </a:prstGeom>
            </p:spPr>
          </p:pic>
        </mc:Fallback>
      </mc:AlternateContent>
    </p:spTree>
    <p:extLst>
      <p:ext uri="{BB962C8B-B14F-4D97-AF65-F5344CB8AC3E}">
        <p14:creationId xmlns:p14="http://schemas.microsoft.com/office/powerpoint/2010/main" val="24413721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9">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9">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6">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AE78-C86A-1D0A-D3B7-B89EA232FE2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A4819D4-F880-9E58-4A5A-BB164DDA2E91}"/>
              </a:ext>
            </a:extLst>
          </p:cNvPr>
          <p:cNvSpPr>
            <a:spLocks noGrp="1"/>
          </p:cNvSpPr>
          <p:nvPr>
            <p:ph type="title"/>
          </p:nvPr>
        </p:nvSpPr>
        <p:spPr/>
        <p:txBody>
          <a:bodyPr/>
          <a:lstStyle/>
          <a:p>
            <a:endParaRPr lang="nl-NL"/>
          </a:p>
        </p:txBody>
      </p:sp>
      <p:pic>
        <p:nvPicPr>
          <p:cNvPr id="5" name="Tijdelijke aanduiding voor inhoud 4" descr="Afbeelding met Menselijk gezicht, persoon, rimpel, stropdas&#10;&#10;Automatisch gegenereerde beschrijving">
            <a:extLst>
              <a:ext uri="{FF2B5EF4-FFF2-40B4-BE49-F238E27FC236}">
                <a16:creationId xmlns:a16="http://schemas.microsoft.com/office/drawing/2014/main" id="{C0ADE913-E5D4-7834-E3E5-1D12908317A6}"/>
              </a:ext>
            </a:extLst>
          </p:cNvPr>
          <p:cNvPicPr>
            <a:picLocks noGrp="1" noChangeAspect="1"/>
          </p:cNvPicPr>
          <p:nvPr>
            <p:ph idx="1"/>
          </p:nvPr>
        </p:nvPicPr>
        <p:blipFill>
          <a:blip r:embed="rId3"/>
          <a:stretch>
            <a:fillRect/>
          </a:stretch>
        </p:blipFill>
        <p:spPr>
          <a:xfrm>
            <a:off x="1" y="0"/>
            <a:ext cx="12192000" cy="6858000"/>
          </a:xfrm>
        </p:spPr>
      </p:pic>
      <p:pic>
        <p:nvPicPr>
          <p:cNvPr id="3" name="Afbeelding 2" descr="Afbeelding met schermopname, Kleurrijkheid, Graphics, lijn&#10;&#10;Automatisch gegenereerde beschrijving">
            <a:extLst>
              <a:ext uri="{FF2B5EF4-FFF2-40B4-BE49-F238E27FC236}">
                <a16:creationId xmlns:a16="http://schemas.microsoft.com/office/drawing/2014/main" id="{DD2FB3E5-78C4-D5F7-A2FB-C46718DC2094}"/>
              </a:ext>
            </a:extLst>
          </p:cNvPr>
          <p:cNvPicPr>
            <a:picLocks noChangeAspect="1"/>
          </p:cNvPicPr>
          <p:nvPr/>
        </p:nvPicPr>
        <p:blipFill>
          <a:blip r:embed="rId4"/>
          <a:stretch>
            <a:fillRect/>
          </a:stretch>
        </p:blipFill>
        <p:spPr>
          <a:xfrm>
            <a:off x="9208207" y="5626304"/>
            <a:ext cx="2641923" cy="1057214"/>
          </a:xfrm>
          <a:prstGeom prst="rect">
            <a:avLst/>
          </a:prstGeom>
        </p:spPr>
      </p:pic>
    </p:spTree>
    <p:extLst>
      <p:ext uri="{BB962C8B-B14F-4D97-AF65-F5344CB8AC3E}">
        <p14:creationId xmlns:p14="http://schemas.microsoft.com/office/powerpoint/2010/main" val="1708523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97529DD-0019-4F2B-AAE6-A82A2FADB61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4A476453-89B8-4D0E-BDE0-0446B97F5F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02B7E5A1-5C08-4455-A219-804981D6B2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6B19486B-DD4C-4473-9FF8-3E3FB1542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21" name="Rectangle 20">
            <a:extLst>
              <a:ext uri="{FF2B5EF4-FFF2-40B4-BE49-F238E27FC236}">
                <a16:creationId xmlns:a16="http://schemas.microsoft.com/office/drawing/2014/main" id="{52CE1431-75FA-49CE-A7AC-42816EFBC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grpSp>
        <p:nvGrpSpPr>
          <p:cNvPr id="23" name="Group 22">
            <a:extLst>
              <a:ext uri="{FF2B5EF4-FFF2-40B4-BE49-F238E27FC236}">
                <a16:creationId xmlns:a16="http://schemas.microsoft.com/office/drawing/2014/main" id="{E7E11A8B-D353-4867-842B-40B7BABC9E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4" name="Rectangle 23">
              <a:extLst>
                <a:ext uri="{FF2B5EF4-FFF2-40B4-BE49-F238E27FC236}">
                  <a16:creationId xmlns:a16="http://schemas.microsoft.com/office/drawing/2014/main" id="{F0C50D17-020B-418B-BE67-DC7DEA17D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3E9D5520-887C-4E25-9F91-49EBA2FB3F6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8" name="Tijdelijke aanduiding voor afbeelding 7">
            <a:extLst>
              <a:ext uri="{FF2B5EF4-FFF2-40B4-BE49-F238E27FC236}">
                <a16:creationId xmlns:a16="http://schemas.microsoft.com/office/drawing/2014/main" id="{03ADB764-142F-C7E2-0362-2667179A1348}"/>
              </a:ext>
            </a:extLst>
          </p:cNvPr>
          <p:cNvPicPr>
            <a:picLocks noGrp="1" noChangeAspect="1"/>
          </p:cNvPicPr>
          <p:nvPr>
            <p:ph type="pic" idx="1"/>
          </p:nvPr>
        </p:nvPicPr>
        <p:blipFill>
          <a:blip r:embed="rId6"/>
          <a:srcRect l="5568" r="5568"/>
          <a:stretch/>
        </p:blipFill>
        <p:spPr>
          <a:xfrm>
            <a:off x="6096000" y="10"/>
            <a:ext cx="6092823" cy="6856310"/>
          </a:xfrm>
          <a:prstGeom prst="rect">
            <a:avLst/>
          </a:prstGeom>
          <a:noFill/>
          <a:ln>
            <a:noFill/>
          </a:ln>
          <a:effectLst/>
        </p:spPr>
      </p:pic>
      <p:sp>
        <p:nvSpPr>
          <p:cNvPr id="27" name="Rectangle 26">
            <a:extLst>
              <a:ext uri="{FF2B5EF4-FFF2-40B4-BE49-F238E27FC236}">
                <a16:creationId xmlns:a16="http://schemas.microsoft.com/office/drawing/2014/main" id="{C2E52CAC-158C-4DC7-AA1C-F582FFF73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4" name="Titel 3">
            <a:extLst>
              <a:ext uri="{FF2B5EF4-FFF2-40B4-BE49-F238E27FC236}">
                <a16:creationId xmlns:a16="http://schemas.microsoft.com/office/drawing/2014/main" id="{A3D77369-223F-D832-4EB7-17CDB4E71849}"/>
              </a:ext>
            </a:extLst>
          </p:cNvPr>
          <p:cNvSpPr>
            <a:spLocks noGrp="1"/>
          </p:cNvSpPr>
          <p:nvPr>
            <p:ph type="title"/>
          </p:nvPr>
        </p:nvSpPr>
        <p:spPr>
          <a:xfrm>
            <a:off x="680321" y="753228"/>
            <a:ext cx="5041629" cy="1080938"/>
          </a:xfrm>
        </p:spPr>
        <p:txBody>
          <a:bodyPr vert="horz" lIns="91440" tIns="45720" rIns="91440" bIns="45720" rtlCol="0" anchor="ctr">
            <a:normAutofit/>
          </a:bodyPr>
          <a:lstStyle/>
          <a:p>
            <a:r>
              <a:rPr lang="en-US" dirty="0" err="1"/>
              <a:t>Frustratie</a:t>
            </a:r>
            <a:endParaRPr lang="en-US" dirty="0"/>
          </a:p>
        </p:txBody>
      </p:sp>
      <p:pic>
        <p:nvPicPr>
          <p:cNvPr id="29" name="Picture 28">
            <a:extLst>
              <a:ext uri="{FF2B5EF4-FFF2-40B4-BE49-F238E27FC236}">
                <a16:creationId xmlns:a16="http://schemas.microsoft.com/office/drawing/2014/main" id="{83211ECD-2CC2-43D9-A32B-E8669250EF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6" name="Tijdelijke aanduiding voor tekst 5">
            <a:extLst>
              <a:ext uri="{FF2B5EF4-FFF2-40B4-BE49-F238E27FC236}">
                <a16:creationId xmlns:a16="http://schemas.microsoft.com/office/drawing/2014/main" id="{D734703A-5B95-0C5D-877C-2992EE8CA288}"/>
              </a:ext>
            </a:extLst>
          </p:cNvPr>
          <p:cNvSpPr>
            <a:spLocks noGrp="1"/>
          </p:cNvSpPr>
          <p:nvPr>
            <p:ph type="body" sz="half" idx="2"/>
          </p:nvPr>
        </p:nvSpPr>
        <p:spPr>
          <a:xfrm>
            <a:off x="104172" y="1977794"/>
            <a:ext cx="5991827" cy="5023834"/>
          </a:xfrm>
        </p:spPr>
        <p:txBody>
          <a:bodyPr vert="horz" lIns="91440" tIns="45720" rIns="91440" bIns="45720" rtlCol="0">
            <a:normAutofit/>
          </a:bodyPr>
          <a:lstStyle/>
          <a:p>
            <a:pPr indent="-228600">
              <a:buFont typeface="Arial" panose="020B0604020202020204" pitchFamily="34" charset="0"/>
              <a:buChar char="•"/>
            </a:pPr>
            <a:r>
              <a:rPr lang="en-US" sz="2400" b="1" dirty="0" err="1">
                <a:solidFill>
                  <a:schemeClr val="bg1"/>
                </a:solidFill>
              </a:rPr>
              <a:t>Ventileren</a:t>
            </a:r>
            <a:endParaRPr lang="en-US" sz="2400" b="1" dirty="0">
              <a:solidFill>
                <a:schemeClr val="bg1"/>
              </a:solidFill>
            </a:endParaRPr>
          </a:p>
          <a:p>
            <a:pPr indent="-228600">
              <a:buFont typeface="Arial" panose="020B0604020202020204" pitchFamily="34" charset="0"/>
              <a:buChar char="•"/>
            </a:pPr>
            <a:r>
              <a:rPr lang="en-US" sz="2400" b="1" dirty="0" err="1">
                <a:solidFill>
                  <a:schemeClr val="bg1"/>
                </a:solidFill>
              </a:rPr>
              <a:t>Oogcontact</a:t>
            </a:r>
            <a:endParaRPr lang="en-US" sz="2400" b="1" dirty="0">
              <a:solidFill>
                <a:schemeClr val="bg1"/>
              </a:solidFill>
            </a:endParaRPr>
          </a:p>
          <a:p>
            <a:pPr indent="-228600">
              <a:buFont typeface="Arial" panose="020B0604020202020204" pitchFamily="34" charset="0"/>
              <a:buChar char="•"/>
            </a:pPr>
            <a:r>
              <a:rPr lang="en-US" sz="2400" b="1" dirty="0" err="1">
                <a:solidFill>
                  <a:schemeClr val="bg1"/>
                </a:solidFill>
              </a:rPr>
              <a:t>Niveaubepaling</a:t>
            </a:r>
            <a:endParaRPr lang="en-US" sz="2400" b="1" dirty="0">
              <a:solidFill>
                <a:schemeClr val="bg1"/>
              </a:solidFill>
            </a:endParaRPr>
          </a:p>
          <a:p>
            <a:pPr indent="-228600">
              <a:buFont typeface="Arial" panose="020B0604020202020204" pitchFamily="34" charset="0"/>
              <a:buChar char="•"/>
            </a:pPr>
            <a:r>
              <a:rPr lang="en-US" sz="2400" b="1" dirty="0" err="1">
                <a:solidFill>
                  <a:schemeClr val="bg1"/>
                </a:solidFill>
              </a:rPr>
              <a:t>Benoem</a:t>
            </a:r>
            <a:r>
              <a:rPr lang="en-US" sz="2400" b="1" dirty="0">
                <a:solidFill>
                  <a:schemeClr val="bg1"/>
                </a:solidFill>
              </a:rPr>
              <a:t> wat je </a:t>
            </a:r>
            <a:r>
              <a:rPr lang="en-US" sz="2400" b="1" dirty="0" err="1">
                <a:solidFill>
                  <a:schemeClr val="bg1"/>
                </a:solidFill>
              </a:rPr>
              <a:t>ziet</a:t>
            </a:r>
            <a:endParaRPr lang="en-US" sz="2400" b="1" dirty="0">
              <a:solidFill>
                <a:schemeClr val="bg1"/>
              </a:solidFill>
            </a:endParaRPr>
          </a:p>
          <a:p>
            <a:pPr indent="-228600">
              <a:buFont typeface="Arial" panose="020B0604020202020204" pitchFamily="34" charset="0"/>
              <a:buChar char="•"/>
            </a:pPr>
            <a:r>
              <a:rPr lang="en-US" sz="2400" b="1" dirty="0" err="1">
                <a:solidFill>
                  <a:schemeClr val="bg1"/>
                </a:solidFill>
              </a:rPr>
              <a:t>Geef</a:t>
            </a:r>
            <a:r>
              <a:rPr lang="en-US" sz="2400" b="1" dirty="0">
                <a:solidFill>
                  <a:schemeClr val="bg1"/>
                </a:solidFill>
              </a:rPr>
              <a:t> de </a:t>
            </a:r>
            <a:r>
              <a:rPr lang="en-US" sz="2400" b="1" dirty="0" err="1">
                <a:solidFill>
                  <a:schemeClr val="bg1"/>
                </a:solidFill>
              </a:rPr>
              <a:t>ander</a:t>
            </a:r>
            <a:r>
              <a:rPr lang="en-US" sz="2400" b="1" dirty="0">
                <a:solidFill>
                  <a:schemeClr val="bg1"/>
                </a:solidFill>
              </a:rPr>
              <a:t> de </a:t>
            </a:r>
            <a:r>
              <a:rPr lang="en-US" sz="2400" b="1" dirty="0" err="1">
                <a:solidFill>
                  <a:schemeClr val="bg1"/>
                </a:solidFill>
              </a:rPr>
              <a:t>ruimte</a:t>
            </a:r>
            <a:endParaRPr lang="en-US" sz="2400" b="1" dirty="0">
              <a:solidFill>
                <a:schemeClr val="bg1"/>
              </a:solidFill>
            </a:endParaRPr>
          </a:p>
          <a:p>
            <a:pPr indent="-228600">
              <a:buFont typeface="Arial" panose="020B0604020202020204" pitchFamily="34" charset="0"/>
              <a:buChar char="•"/>
            </a:pPr>
            <a:r>
              <a:rPr lang="en-US" sz="2400" b="1" dirty="0">
                <a:solidFill>
                  <a:schemeClr val="bg1"/>
                </a:solidFill>
              </a:rPr>
              <a:t>LSD</a:t>
            </a:r>
          </a:p>
          <a:p>
            <a:pPr indent="-228600">
              <a:buFont typeface="Arial" panose="020B0604020202020204" pitchFamily="34" charset="0"/>
              <a:buChar char="•"/>
            </a:pPr>
            <a:r>
              <a:rPr lang="en-US" sz="2400" b="1" dirty="0">
                <a:solidFill>
                  <a:schemeClr val="bg1"/>
                </a:solidFill>
              </a:rPr>
              <a:t>JA </a:t>
            </a:r>
            <a:r>
              <a:rPr lang="en-US" sz="2400" b="1" dirty="0" err="1">
                <a:solidFill>
                  <a:schemeClr val="bg1"/>
                </a:solidFill>
              </a:rPr>
              <a:t>tjes</a:t>
            </a:r>
            <a:r>
              <a:rPr lang="en-US" sz="2400" b="1" dirty="0">
                <a:solidFill>
                  <a:schemeClr val="bg1"/>
                </a:solidFill>
              </a:rPr>
              <a:t> </a:t>
            </a:r>
            <a:r>
              <a:rPr lang="en-US" sz="2400" b="1" dirty="0" err="1">
                <a:solidFill>
                  <a:schemeClr val="bg1"/>
                </a:solidFill>
              </a:rPr>
              <a:t>vangen</a:t>
            </a:r>
            <a:endParaRPr lang="en-US" sz="2400" b="1" dirty="0">
              <a:solidFill>
                <a:schemeClr val="bg1"/>
              </a:solidFill>
            </a:endParaRPr>
          </a:p>
          <a:p>
            <a:pPr indent="-228600">
              <a:buFont typeface="Arial" panose="020B0604020202020204" pitchFamily="34" charset="0"/>
              <a:buChar char="•"/>
            </a:pPr>
            <a:r>
              <a:rPr lang="en-US" sz="2400" b="1" dirty="0" err="1">
                <a:solidFill>
                  <a:schemeClr val="bg1"/>
                </a:solidFill>
              </a:rPr>
              <a:t>Oplossing</a:t>
            </a:r>
            <a:r>
              <a:rPr lang="en-US" sz="2400" b="1" dirty="0">
                <a:solidFill>
                  <a:schemeClr val="bg1"/>
                </a:solidFill>
              </a:rPr>
              <a:t> </a:t>
            </a:r>
            <a:r>
              <a:rPr lang="en-US" sz="2400" b="1" dirty="0" err="1">
                <a:solidFill>
                  <a:schemeClr val="bg1"/>
                </a:solidFill>
              </a:rPr>
              <a:t>bieden</a:t>
            </a:r>
            <a:r>
              <a:rPr lang="en-US" sz="2400" b="1" dirty="0">
                <a:solidFill>
                  <a:schemeClr val="bg1"/>
                </a:solidFill>
              </a:rPr>
              <a:t> ( </a:t>
            </a:r>
            <a:r>
              <a:rPr lang="en-US" sz="2400" b="1" dirty="0" err="1">
                <a:solidFill>
                  <a:schemeClr val="bg1"/>
                </a:solidFill>
              </a:rPr>
              <a:t>indien</a:t>
            </a:r>
            <a:r>
              <a:rPr lang="en-US" sz="2400" b="1" dirty="0">
                <a:solidFill>
                  <a:schemeClr val="bg1"/>
                </a:solidFill>
              </a:rPr>
              <a:t> </a:t>
            </a:r>
            <a:r>
              <a:rPr lang="en-US" sz="2400" b="1" dirty="0" err="1">
                <a:solidFill>
                  <a:schemeClr val="bg1"/>
                </a:solidFill>
              </a:rPr>
              <a:t>mogelijk</a:t>
            </a:r>
            <a:r>
              <a:rPr lang="en-US" sz="2400" b="1" dirty="0">
                <a:solidFill>
                  <a:schemeClr val="bg1"/>
                </a:solidFill>
              </a:rPr>
              <a:t>)</a:t>
            </a:r>
          </a:p>
          <a:p>
            <a:pPr indent="-228600">
              <a:buFont typeface="Arial" panose="020B0604020202020204" pitchFamily="34" charset="0"/>
              <a:buChar char="•"/>
            </a:pPr>
            <a:endParaRPr lang="en-US" sz="2000" dirty="0">
              <a:solidFill>
                <a:schemeClr val="bg1"/>
              </a:solidFill>
            </a:endParaRPr>
          </a:p>
          <a:p>
            <a:pPr indent="-228600">
              <a:buFont typeface="Arial" panose="020B0604020202020204" pitchFamily="34" charset="0"/>
              <a:buChar char="•"/>
            </a:pPr>
            <a:endParaRPr lang="en-US" sz="2000" dirty="0">
              <a:solidFill>
                <a:schemeClr val="bg1"/>
              </a:solidFill>
            </a:endParaRPr>
          </a:p>
          <a:p>
            <a:pPr indent="-228600">
              <a:buFont typeface="Arial" panose="020B0604020202020204" pitchFamily="34" charset="0"/>
              <a:buChar char="•"/>
            </a:pPr>
            <a:endParaRPr lang="en-US" sz="2000" dirty="0"/>
          </a:p>
        </p:txBody>
      </p:sp>
      <p:pic>
        <p:nvPicPr>
          <p:cNvPr id="9" name="Afbeelding 8" descr="Afbeelding met schermopname, Kleurrijkheid, Graphics, lijn&#10;&#10;Automatisch gegenereerde beschrijving">
            <a:extLst>
              <a:ext uri="{FF2B5EF4-FFF2-40B4-BE49-F238E27FC236}">
                <a16:creationId xmlns:a16="http://schemas.microsoft.com/office/drawing/2014/main" id="{B088B62C-DA76-B314-5FBB-9C86D210D828}"/>
              </a:ext>
            </a:extLst>
          </p:cNvPr>
          <p:cNvPicPr>
            <a:picLocks noChangeAspect="1"/>
          </p:cNvPicPr>
          <p:nvPr/>
        </p:nvPicPr>
        <p:blipFill>
          <a:blip r:embed="rId7"/>
          <a:stretch>
            <a:fillRect/>
          </a:stretch>
        </p:blipFill>
        <p:spPr>
          <a:xfrm>
            <a:off x="9381734" y="5733137"/>
            <a:ext cx="2706094" cy="1030525"/>
          </a:xfrm>
          <a:prstGeom prst="rect">
            <a:avLst/>
          </a:prstGeom>
        </p:spPr>
      </p:pic>
    </p:spTree>
    <p:extLst>
      <p:ext uri="{BB962C8B-B14F-4D97-AF65-F5344CB8AC3E}">
        <p14:creationId xmlns:p14="http://schemas.microsoft.com/office/powerpoint/2010/main" val="883285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97529DD-0019-4F2B-AAE6-A82A2FADB61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4A476453-89B8-4D0E-BDE0-0446B97F5F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5" name="Picture 14">
            <a:extLst>
              <a:ext uri="{FF2B5EF4-FFF2-40B4-BE49-F238E27FC236}">
                <a16:creationId xmlns:a16="http://schemas.microsoft.com/office/drawing/2014/main" id="{02B7E5A1-5C08-4455-A219-804981D6B2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a:extLst>
              <a:ext uri="{FF2B5EF4-FFF2-40B4-BE49-F238E27FC236}">
                <a16:creationId xmlns:a16="http://schemas.microsoft.com/office/drawing/2014/main" id="{6B19486B-DD4C-4473-9FF8-3E3FB1542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19" name="Rectangle 18">
            <a:extLst>
              <a:ext uri="{FF2B5EF4-FFF2-40B4-BE49-F238E27FC236}">
                <a16:creationId xmlns:a16="http://schemas.microsoft.com/office/drawing/2014/main" id="{52CE1431-75FA-49CE-A7AC-42816EFBC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grpSp>
        <p:nvGrpSpPr>
          <p:cNvPr id="21" name="Group 20">
            <a:extLst>
              <a:ext uri="{FF2B5EF4-FFF2-40B4-BE49-F238E27FC236}">
                <a16:creationId xmlns:a16="http://schemas.microsoft.com/office/drawing/2014/main" id="{D252EB36-EB2C-4AFE-B09B-0DF8AC871E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2" name="Rectangle 21">
              <a:extLst>
                <a:ext uri="{FF2B5EF4-FFF2-40B4-BE49-F238E27FC236}">
                  <a16:creationId xmlns:a16="http://schemas.microsoft.com/office/drawing/2014/main" id="{7CE68524-856D-453B-9349-8E8CBC8BFC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899688E6-8880-4976-A59B-AB148C7C998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6" name="Tijdelijke aanduiding voor afbeelding 5">
            <a:extLst>
              <a:ext uri="{FF2B5EF4-FFF2-40B4-BE49-F238E27FC236}">
                <a16:creationId xmlns:a16="http://schemas.microsoft.com/office/drawing/2014/main" id="{95606882-5EA1-C08C-4DE8-3A0996ABCB3E}"/>
              </a:ext>
            </a:extLst>
          </p:cNvPr>
          <p:cNvPicPr>
            <a:picLocks noGrp="1" noChangeAspect="1"/>
          </p:cNvPicPr>
          <p:nvPr>
            <p:ph type="pic" idx="1"/>
          </p:nvPr>
        </p:nvPicPr>
        <p:blipFill>
          <a:blip r:embed="rId6"/>
          <a:srcRect l="9426" r="17043"/>
          <a:stretch>
            <a:fillRect/>
          </a:stretch>
        </p:blipFill>
        <p:spPr>
          <a:xfrm>
            <a:off x="2365788" y="10602"/>
            <a:ext cx="9190980" cy="6856310"/>
          </a:xfrm>
          <a:prstGeom prst="rect">
            <a:avLst/>
          </a:prstGeom>
          <a:noFill/>
          <a:ln>
            <a:noFill/>
          </a:ln>
          <a:effectLst/>
        </p:spPr>
      </p:pic>
      <p:sp>
        <p:nvSpPr>
          <p:cNvPr id="25" name="Rectangle 24">
            <a:extLst>
              <a:ext uri="{FF2B5EF4-FFF2-40B4-BE49-F238E27FC236}">
                <a16:creationId xmlns:a16="http://schemas.microsoft.com/office/drawing/2014/main" id="{B8D0330D-F534-4131-9807-B71B9EF12B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2" name="Titel 1">
            <a:extLst>
              <a:ext uri="{FF2B5EF4-FFF2-40B4-BE49-F238E27FC236}">
                <a16:creationId xmlns:a16="http://schemas.microsoft.com/office/drawing/2014/main" id="{2F5DEDD9-A3EA-5DF4-CB2B-F55AEAC21595}"/>
              </a:ext>
            </a:extLst>
          </p:cNvPr>
          <p:cNvSpPr>
            <a:spLocks noGrp="1"/>
          </p:cNvSpPr>
          <p:nvPr>
            <p:ph type="title"/>
          </p:nvPr>
        </p:nvSpPr>
        <p:spPr>
          <a:xfrm>
            <a:off x="680322" y="753228"/>
            <a:ext cx="3679028" cy="1080938"/>
          </a:xfrm>
        </p:spPr>
        <p:txBody>
          <a:bodyPr vert="horz" lIns="91440" tIns="45720" rIns="91440" bIns="45720" rtlCol="0" anchor="ctr">
            <a:normAutofit/>
          </a:bodyPr>
          <a:lstStyle/>
          <a:p>
            <a:r>
              <a:rPr lang="en-US" sz="3200" dirty="0" err="1"/>
              <a:t>Instrumenteel</a:t>
            </a:r>
            <a:r>
              <a:rPr lang="en-US" sz="3200" dirty="0"/>
              <a:t> </a:t>
            </a:r>
          </a:p>
        </p:txBody>
      </p:sp>
      <p:pic>
        <p:nvPicPr>
          <p:cNvPr id="27" name="Picture 26">
            <a:extLst>
              <a:ext uri="{FF2B5EF4-FFF2-40B4-BE49-F238E27FC236}">
                <a16:creationId xmlns:a16="http://schemas.microsoft.com/office/drawing/2014/main" id="{18B7ED37-7ABB-42DD-AB26-3F9028261B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4" name="Tijdelijke aanduiding voor tekst 3">
            <a:extLst>
              <a:ext uri="{FF2B5EF4-FFF2-40B4-BE49-F238E27FC236}">
                <a16:creationId xmlns:a16="http://schemas.microsoft.com/office/drawing/2014/main" id="{E5DCA9E6-AB0C-4BC9-2667-B1DAEF2F1043}"/>
              </a:ext>
            </a:extLst>
          </p:cNvPr>
          <p:cNvSpPr>
            <a:spLocks noGrp="1"/>
          </p:cNvSpPr>
          <p:nvPr>
            <p:ph type="body" sz="half" idx="2"/>
          </p:nvPr>
        </p:nvSpPr>
        <p:spPr>
          <a:xfrm>
            <a:off x="680322" y="2336873"/>
            <a:ext cx="3581635" cy="3599316"/>
          </a:xfrm>
        </p:spPr>
        <p:txBody>
          <a:bodyPr vert="horz" lIns="91440" tIns="45720" rIns="91440" bIns="45720" rtlCol="0">
            <a:normAutofit/>
          </a:bodyPr>
          <a:lstStyle/>
          <a:p>
            <a:pPr indent="-228600">
              <a:buFont typeface="Arial" panose="020B0604020202020204" pitchFamily="34" charset="0"/>
              <a:buChar char="•"/>
            </a:pPr>
            <a:endParaRPr lang="en-US"/>
          </a:p>
        </p:txBody>
      </p:sp>
    </p:spTree>
    <p:extLst>
      <p:ext uri="{BB962C8B-B14F-4D97-AF65-F5344CB8AC3E}">
        <p14:creationId xmlns:p14="http://schemas.microsoft.com/office/powerpoint/2010/main" val="3885609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BF084-E982-78B7-AA2F-1F8FA3ACDDC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451A55F-0E29-4BF2-106C-808FFD87AE1E}"/>
              </a:ext>
            </a:extLst>
          </p:cNvPr>
          <p:cNvSpPr>
            <a:spLocks noGrp="1"/>
          </p:cNvSpPr>
          <p:nvPr>
            <p:ph type="title"/>
          </p:nvPr>
        </p:nvSpPr>
        <p:spPr>
          <a:xfrm>
            <a:off x="6770849" y="643466"/>
            <a:ext cx="3846292" cy="5205943"/>
          </a:xfrm>
        </p:spPr>
        <p:txBody>
          <a:bodyPr anchor="b">
            <a:normAutofit/>
          </a:bodyPr>
          <a:lstStyle/>
          <a:p>
            <a:pPr algn="r"/>
            <a:r>
              <a:rPr lang="nl-NL" sz="4400" b="1" dirty="0">
                <a:solidFill>
                  <a:srgbClr val="FF0000"/>
                </a:solidFill>
              </a:rPr>
              <a:t>       </a:t>
            </a:r>
          </a:p>
        </p:txBody>
      </p:sp>
      <p:sp>
        <p:nvSpPr>
          <p:cNvPr id="3" name="Tijdelijke aanduiding voor inhoud 2">
            <a:extLst>
              <a:ext uri="{FF2B5EF4-FFF2-40B4-BE49-F238E27FC236}">
                <a16:creationId xmlns:a16="http://schemas.microsoft.com/office/drawing/2014/main" id="{6818A4EE-385E-05E4-EB44-F541C3E0B706}"/>
              </a:ext>
            </a:extLst>
          </p:cNvPr>
          <p:cNvSpPr>
            <a:spLocks noGrp="1"/>
          </p:cNvSpPr>
          <p:nvPr>
            <p:ph idx="1"/>
          </p:nvPr>
        </p:nvSpPr>
        <p:spPr>
          <a:xfrm>
            <a:off x="0" y="0"/>
            <a:ext cx="7288695" cy="6858000"/>
          </a:xfrm>
          <a:solidFill>
            <a:schemeClr val="bg1"/>
          </a:solidFill>
        </p:spPr>
        <p:txBody>
          <a:bodyPr anchor="ctr">
            <a:normAutofit lnSpcReduction="10000"/>
          </a:bodyPr>
          <a:lstStyle/>
          <a:p>
            <a:pPr marL="0" indent="0">
              <a:buNone/>
            </a:pPr>
            <a:endParaRPr lang="nl-NL" sz="2000" dirty="0">
              <a:latin typeface="Arial Black" panose="020B0A04020102020204" pitchFamily="34" charset="0"/>
            </a:endParaRPr>
          </a:p>
          <a:p>
            <a:pPr marL="0" indent="0">
              <a:buNone/>
            </a:pPr>
            <a:r>
              <a:rPr lang="nl-NL" sz="2000" dirty="0"/>
              <a:t> </a:t>
            </a:r>
          </a:p>
          <a:p>
            <a:pPr marL="514350" indent="-514350">
              <a:buAutoNum type="arabicPlain"/>
            </a:pPr>
            <a:r>
              <a:rPr lang="nl-NL" sz="3500" b="1" dirty="0">
                <a:solidFill>
                  <a:srgbClr val="FF0000"/>
                </a:solidFill>
                <a:latin typeface="Arial Black" panose="020B0A04020102020204" pitchFamily="34" charset="0"/>
              </a:rPr>
              <a:t>G</a:t>
            </a:r>
            <a:r>
              <a:rPr lang="nl-NL" sz="2600" b="1" dirty="0">
                <a:latin typeface="Arial Black" panose="020B0A04020102020204" pitchFamily="34" charset="0"/>
              </a:rPr>
              <a:t>edrag benoemen</a:t>
            </a:r>
          </a:p>
          <a:p>
            <a:pPr marL="0" indent="0">
              <a:buNone/>
            </a:pPr>
            <a:r>
              <a:rPr lang="nl-NL" sz="2800" b="1" i="1" dirty="0">
                <a:solidFill>
                  <a:srgbClr val="FFFF00"/>
                </a:solidFill>
                <a:latin typeface="Arial Black" panose="020B0A04020102020204" pitchFamily="34" charset="0"/>
              </a:rPr>
              <a:t>    Wat doet de persoon.</a:t>
            </a:r>
          </a:p>
          <a:p>
            <a:pPr marL="0" indent="0">
              <a:buNone/>
            </a:pPr>
            <a:r>
              <a:rPr lang="nl-NL" sz="2800" b="1" i="1" dirty="0">
                <a:solidFill>
                  <a:srgbClr val="FFFF00"/>
                </a:solidFill>
                <a:latin typeface="Arial Black" panose="020B0A04020102020204" pitchFamily="34" charset="0"/>
              </a:rPr>
              <a:t>    Feiten !</a:t>
            </a:r>
          </a:p>
          <a:p>
            <a:pPr marL="0" indent="0">
              <a:buNone/>
            </a:pPr>
            <a:endParaRPr lang="nl-NL" sz="2800" b="1" i="1" dirty="0">
              <a:solidFill>
                <a:srgbClr val="FFFF00"/>
              </a:solidFill>
              <a:latin typeface="Arial Black" panose="020B0A04020102020204" pitchFamily="34" charset="0"/>
            </a:endParaRPr>
          </a:p>
          <a:p>
            <a:pPr marL="0" indent="0">
              <a:buNone/>
            </a:pPr>
            <a:r>
              <a:rPr lang="nl-NL" sz="2000" b="1" dirty="0">
                <a:solidFill>
                  <a:srgbClr val="FFFF00"/>
                </a:solidFill>
                <a:latin typeface="Arial Black" panose="020B0A04020102020204" pitchFamily="34" charset="0"/>
              </a:rPr>
              <a:t> </a:t>
            </a:r>
          </a:p>
          <a:p>
            <a:pPr marL="0" indent="0">
              <a:buNone/>
            </a:pPr>
            <a:r>
              <a:rPr lang="nl-NL" sz="2000" b="1" dirty="0">
                <a:latin typeface="Arial Black" panose="020B0A04020102020204" pitchFamily="34" charset="0"/>
              </a:rPr>
              <a:t> </a:t>
            </a:r>
            <a:r>
              <a:rPr lang="nl-NL" sz="2800" b="1" dirty="0">
                <a:solidFill>
                  <a:srgbClr val="FF0000"/>
                </a:solidFill>
                <a:latin typeface="Arial Black" panose="020B0A04020102020204" pitchFamily="34" charset="0"/>
              </a:rPr>
              <a:t>2</a:t>
            </a:r>
            <a:r>
              <a:rPr lang="nl-NL" sz="2800" b="1" dirty="0">
                <a:latin typeface="Arial Black" panose="020B0A04020102020204" pitchFamily="34" charset="0"/>
              </a:rPr>
              <a:t> </a:t>
            </a:r>
            <a:r>
              <a:rPr lang="nl-NL" sz="2000" b="1" dirty="0">
                <a:latin typeface="Arial Black" panose="020B0A04020102020204" pitchFamily="34" charset="0"/>
              </a:rPr>
              <a:t>  </a:t>
            </a:r>
            <a:r>
              <a:rPr lang="nl-NL" sz="3800" b="1" dirty="0">
                <a:solidFill>
                  <a:srgbClr val="FF0000"/>
                </a:solidFill>
                <a:latin typeface="Arial Black" panose="020B0A04020102020204" pitchFamily="34" charset="0"/>
              </a:rPr>
              <a:t>G</a:t>
            </a:r>
            <a:r>
              <a:rPr lang="nl-NL" sz="2300" b="1" dirty="0">
                <a:latin typeface="Arial Black" panose="020B0A04020102020204" pitchFamily="34" charset="0"/>
              </a:rPr>
              <a:t>rens stellen.      </a:t>
            </a:r>
          </a:p>
          <a:p>
            <a:pPr marL="0" indent="0">
              <a:buNone/>
            </a:pPr>
            <a:r>
              <a:rPr lang="nl-NL" sz="2000" b="1" dirty="0">
                <a:solidFill>
                  <a:srgbClr val="FFFF00"/>
                </a:solidFill>
                <a:latin typeface="Arial Black" panose="020B0A04020102020204" pitchFamily="34" charset="0"/>
              </a:rPr>
              <a:t>   </a:t>
            </a:r>
            <a:r>
              <a:rPr lang="nl-NL" sz="2800" b="1" dirty="0">
                <a:solidFill>
                  <a:srgbClr val="FFFF00"/>
                </a:solidFill>
                <a:latin typeface="Arial Black" panose="020B0A04020102020204" pitchFamily="34" charset="0"/>
              </a:rPr>
              <a:t>Geef twee keuzes</a:t>
            </a:r>
          </a:p>
          <a:p>
            <a:pPr marL="0" indent="0">
              <a:buNone/>
            </a:pPr>
            <a:r>
              <a:rPr lang="nl-NL" sz="2800" b="1" i="1" dirty="0">
                <a:solidFill>
                  <a:srgbClr val="FFFF00"/>
                </a:solidFill>
                <a:latin typeface="Arial Black" panose="020B0A04020102020204" pitchFamily="34" charset="0"/>
              </a:rPr>
              <a:t>  Gewenste situatie als laatste. 1</a:t>
            </a:r>
          </a:p>
          <a:p>
            <a:pPr marL="0" indent="0">
              <a:buNone/>
            </a:pPr>
            <a:endParaRPr lang="nl-NL" sz="2800" b="1" i="1" dirty="0">
              <a:solidFill>
                <a:srgbClr val="FFFF00"/>
              </a:solidFill>
              <a:latin typeface="Arial Black" panose="020B0A04020102020204" pitchFamily="34" charset="0"/>
            </a:endParaRPr>
          </a:p>
          <a:p>
            <a:pPr marL="0" indent="0">
              <a:buNone/>
            </a:pPr>
            <a:r>
              <a:rPr lang="nl-NL" sz="2000" b="1" i="1" dirty="0">
                <a:solidFill>
                  <a:srgbClr val="FFFF00"/>
                </a:solidFill>
                <a:latin typeface="Arial Black" panose="020B0A04020102020204" pitchFamily="34" charset="0"/>
              </a:rPr>
              <a:t>    Non verbaal en verbaal in balans</a:t>
            </a:r>
          </a:p>
          <a:p>
            <a:pPr marL="0" indent="0">
              <a:buNone/>
            </a:pPr>
            <a:endParaRPr lang="nl-NL" sz="2000" b="1" dirty="0">
              <a:latin typeface="Arial Black" panose="020B0A04020102020204" pitchFamily="34" charset="0"/>
            </a:endParaRPr>
          </a:p>
          <a:p>
            <a:pPr marL="0" indent="0">
              <a:buNone/>
            </a:pPr>
            <a:endParaRPr lang="nl-NL" sz="2000" b="1" dirty="0">
              <a:latin typeface="Arial Black" panose="020B0A04020102020204" pitchFamily="34" charset="0"/>
            </a:endParaRPr>
          </a:p>
          <a:p>
            <a:pPr marL="0" indent="0">
              <a:buNone/>
            </a:pPr>
            <a:r>
              <a:rPr lang="nl-NL" sz="2000" b="1" dirty="0"/>
              <a:t>           </a:t>
            </a:r>
          </a:p>
        </p:txBody>
      </p:sp>
      <p:pic>
        <p:nvPicPr>
          <p:cNvPr id="5" name="Afbeelding 4" descr="Afbeelding met persoon&#10;&#10;Automatisch gegenereerde beschrijving">
            <a:extLst>
              <a:ext uri="{FF2B5EF4-FFF2-40B4-BE49-F238E27FC236}">
                <a16:creationId xmlns:a16="http://schemas.microsoft.com/office/drawing/2014/main" id="{04607E43-86E1-955E-4803-889613C03040}"/>
              </a:ext>
            </a:extLst>
          </p:cNvPr>
          <p:cNvPicPr>
            <a:picLocks noChangeAspect="1"/>
          </p:cNvPicPr>
          <p:nvPr/>
        </p:nvPicPr>
        <p:blipFill>
          <a:blip r:embed="rId3"/>
          <a:stretch>
            <a:fillRect/>
          </a:stretch>
        </p:blipFill>
        <p:spPr>
          <a:xfrm>
            <a:off x="6096000" y="0"/>
            <a:ext cx="6096000" cy="6858000"/>
          </a:xfrm>
          <a:prstGeom prst="rect">
            <a:avLst/>
          </a:prstGeom>
        </p:spPr>
      </p:pic>
      <p:pic>
        <p:nvPicPr>
          <p:cNvPr id="6" name="Afbeelding 5" descr="Afbeelding met schermopname, Kleurrijkheid, Graphics, lijn&#10;&#10;Automatisch gegenereerde beschrijving">
            <a:extLst>
              <a:ext uri="{FF2B5EF4-FFF2-40B4-BE49-F238E27FC236}">
                <a16:creationId xmlns:a16="http://schemas.microsoft.com/office/drawing/2014/main" id="{A58E0B19-BFC2-A2A9-1E1B-DBDCCC98929F}"/>
              </a:ext>
            </a:extLst>
          </p:cNvPr>
          <p:cNvPicPr>
            <a:picLocks noChangeAspect="1"/>
          </p:cNvPicPr>
          <p:nvPr/>
        </p:nvPicPr>
        <p:blipFill>
          <a:blip r:embed="rId4"/>
          <a:stretch>
            <a:fillRect/>
          </a:stretch>
        </p:blipFill>
        <p:spPr>
          <a:xfrm>
            <a:off x="8983362" y="5397825"/>
            <a:ext cx="2763794" cy="1143562"/>
          </a:xfrm>
          <a:prstGeom prst="rect">
            <a:avLst/>
          </a:prstGeom>
        </p:spPr>
      </p:pic>
    </p:spTree>
    <p:extLst>
      <p:ext uri="{BB962C8B-B14F-4D97-AF65-F5344CB8AC3E}">
        <p14:creationId xmlns:p14="http://schemas.microsoft.com/office/powerpoint/2010/main" val="54937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childTnLst>
                                </p:cTn>
                              </p:par>
                              <p:par>
                                <p:cTn id="34" presetID="2" presetClass="entr" presetSubtype="4" fill="hold" nodeType="withEffect">
                                  <p:stCondLst>
                                    <p:cond delay="0"/>
                                  </p:stCondLst>
                                  <p:childTnLst>
                                    <p:set>
                                      <p:cBhvr>
                                        <p:cTn id="35" dur="1" fill="hold">
                                          <p:stCondLst>
                                            <p:cond delay="0"/>
                                          </p:stCondLst>
                                        </p:cTn>
                                        <p:tgtEl>
                                          <p:spTgt spid="3">
                                            <p:txEl>
                                              <p:pRg st="11" end="11"/>
                                            </p:txEl>
                                          </p:spTgt>
                                        </p:tgtEl>
                                        <p:attrNameLst>
                                          <p:attrName>style.visibility</p:attrName>
                                        </p:attrNameLst>
                                      </p:cBhvr>
                                      <p:to>
                                        <p:strVal val="visible"/>
                                      </p:to>
                                    </p:set>
                                    <p:anim calcmode="lin" valueType="num">
                                      <p:cBhvr additive="base">
                                        <p:cTn id="36"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2429B0-F701-2814-A125-CAAC57834319}"/>
              </a:ext>
            </a:extLst>
          </p:cNvPr>
          <p:cNvSpPr>
            <a:spLocks noGrp="1"/>
          </p:cNvSpPr>
          <p:nvPr>
            <p:ph type="title"/>
          </p:nvPr>
        </p:nvSpPr>
        <p:spPr/>
        <p:txBody>
          <a:bodyPr/>
          <a:lstStyle/>
          <a:p>
            <a:r>
              <a:rPr lang="nl-NL" dirty="0"/>
              <a:t>          Carla                         Mevr. Bremer</a:t>
            </a:r>
          </a:p>
        </p:txBody>
      </p:sp>
      <p:pic>
        <p:nvPicPr>
          <p:cNvPr id="6" name="Tijdelijke aanduiding voor inhoud 5" descr="Afbeelding met Menselijk gezicht, persoon, kleding, overdekt&#10;&#10;Door AI gegenereerde inhoud is mogelijk onjuist.">
            <a:extLst>
              <a:ext uri="{FF2B5EF4-FFF2-40B4-BE49-F238E27FC236}">
                <a16:creationId xmlns:a16="http://schemas.microsoft.com/office/drawing/2014/main" id="{61C2581B-CFB6-7585-065D-D2C00BFEE824}"/>
              </a:ext>
            </a:extLst>
          </p:cNvPr>
          <p:cNvPicPr>
            <a:picLocks noGrp="1" noChangeAspect="1"/>
          </p:cNvPicPr>
          <p:nvPr>
            <p:ph sz="half" idx="1"/>
          </p:nvPr>
        </p:nvPicPr>
        <p:blipFill>
          <a:blip r:embed="rId3"/>
          <a:stretch>
            <a:fillRect/>
          </a:stretch>
        </p:blipFill>
        <p:spPr>
          <a:xfrm>
            <a:off x="675190" y="2164465"/>
            <a:ext cx="4502552" cy="4331806"/>
          </a:xfrm>
          <a:prstGeom prst="rect">
            <a:avLst/>
          </a:prstGeom>
          <a:ln w="228600" cap="sq" cmpd="thickThin">
            <a:solidFill>
              <a:srgbClr val="000000"/>
            </a:solidFill>
            <a:prstDash val="solid"/>
            <a:miter lim="800000"/>
          </a:ln>
          <a:effectLst>
            <a:innerShdw blurRad="76200">
              <a:srgbClr val="000000"/>
            </a:innerShdw>
          </a:effectLst>
        </p:spPr>
      </p:pic>
      <p:pic>
        <p:nvPicPr>
          <p:cNvPr id="8" name="Tijdelijke aanduiding voor inhoud 7">
            <a:extLst>
              <a:ext uri="{FF2B5EF4-FFF2-40B4-BE49-F238E27FC236}">
                <a16:creationId xmlns:a16="http://schemas.microsoft.com/office/drawing/2014/main" id="{32A84221-E571-E3E7-B315-D6EFA108C251}"/>
              </a:ext>
            </a:extLst>
          </p:cNvPr>
          <p:cNvPicPr>
            <a:picLocks noGrp="1" noChangeAspect="1"/>
          </p:cNvPicPr>
          <p:nvPr>
            <p:ph sz="half" idx="2"/>
          </p:nvPr>
        </p:nvPicPr>
        <p:blipFill>
          <a:blip r:embed="rId4"/>
          <a:srcRect/>
          <a:stretch/>
        </p:blipFill>
        <p:spPr>
          <a:xfrm>
            <a:off x="6435524" y="2164465"/>
            <a:ext cx="4780344" cy="4331806"/>
          </a:xfrm>
          <a:prstGeom prst="rect">
            <a:avLst/>
          </a:prstGeom>
          <a:ln w="228600" cap="sq" cmpd="thickThin">
            <a:solidFill>
              <a:srgbClr val="000000"/>
            </a:solidFill>
            <a:prstDash val="solid"/>
            <a:miter lim="800000"/>
          </a:ln>
          <a:effectLst>
            <a:innerShdw blurRad="76200">
              <a:srgbClr val="000000"/>
            </a:innerShdw>
          </a:effectLst>
        </p:spPr>
      </p:pic>
      <p:pic>
        <p:nvPicPr>
          <p:cNvPr id="9" name="Afbeelding 8" descr="Afbeelding met schermopname, Kleurrijkheid, Graphics, lijn&#10;&#10;Automatisch gegenereerde beschrijving">
            <a:extLst>
              <a:ext uri="{FF2B5EF4-FFF2-40B4-BE49-F238E27FC236}">
                <a16:creationId xmlns:a16="http://schemas.microsoft.com/office/drawing/2014/main" id="{66A024AC-78BA-6221-8564-2930D54BED65}"/>
              </a:ext>
            </a:extLst>
          </p:cNvPr>
          <p:cNvPicPr>
            <a:picLocks noChangeAspect="1"/>
          </p:cNvPicPr>
          <p:nvPr/>
        </p:nvPicPr>
        <p:blipFill>
          <a:blip r:embed="rId5"/>
          <a:stretch>
            <a:fillRect/>
          </a:stretch>
        </p:blipFill>
        <p:spPr>
          <a:xfrm>
            <a:off x="9416552" y="5720183"/>
            <a:ext cx="2641923" cy="1057214"/>
          </a:xfrm>
          <a:prstGeom prst="rect">
            <a:avLst/>
          </a:prstGeom>
        </p:spPr>
      </p:pic>
    </p:spTree>
    <p:extLst>
      <p:ext uri="{BB962C8B-B14F-4D97-AF65-F5344CB8AC3E}">
        <p14:creationId xmlns:p14="http://schemas.microsoft.com/office/powerpoint/2010/main" val="1790556043"/>
      </p:ext>
    </p:extLst>
  </p:cSld>
  <p:clrMapOvr>
    <a:masterClrMapping/>
  </p:clrMapOvr>
</p:sld>
</file>

<file path=ppt/theme/theme1.xml><?xml version="1.0" encoding="utf-8"?>
<a:theme xmlns:a="http://schemas.openxmlformats.org/drawingml/2006/main" name="Berlijn">
  <a:themeElements>
    <a:clrScheme name="Berlij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j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j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1825</TotalTime>
  <Words>791</Words>
  <Application>Microsoft Office PowerPoint</Application>
  <PresentationFormat>Breedbeeld</PresentationFormat>
  <Paragraphs>104</Paragraphs>
  <Slides>12</Slides>
  <Notes>12</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12</vt:i4>
      </vt:variant>
    </vt:vector>
  </HeadingPairs>
  <TitlesOfParts>
    <vt:vector size="21" baseType="lpstr">
      <vt:lpstr>Arial</vt:lpstr>
      <vt:lpstr>Arial Black</vt:lpstr>
      <vt:lpstr>Calibri</vt:lpstr>
      <vt:lpstr>Lato</vt:lpstr>
      <vt:lpstr>Lato Heavy</vt:lpstr>
      <vt:lpstr>Lato Light</vt:lpstr>
      <vt:lpstr>Times New Roman</vt:lpstr>
      <vt:lpstr>Trebuchet MS</vt:lpstr>
      <vt:lpstr>Berlijn</vt:lpstr>
      <vt:lpstr>PowerPoint-presentatie</vt:lpstr>
      <vt:lpstr>PowerPoint-presentatie</vt:lpstr>
      <vt:lpstr>                           </vt:lpstr>
      <vt:lpstr>PowerPoint-presentatie</vt:lpstr>
      <vt:lpstr>PowerPoint-presentatie</vt:lpstr>
      <vt:lpstr>Frustratie</vt:lpstr>
      <vt:lpstr>Instrumenteel </vt:lpstr>
      <vt:lpstr>       </vt:lpstr>
      <vt:lpstr>          Carla                         Mevr. Bremer</vt:lpstr>
      <vt:lpstr>PowerPoint-presentatie</vt:lpstr>
      <vt:lpstr>                           </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Frenk frenk</dc:creator>
  <cp:lastModifiedBy>Frank Wintraecken</cp:lastModifiedBy>
  <cp:revision>8</cp:revision>
  <dcterms:created xsi:type="dcterms:W3CDTF">2020-11-04T14:09:42Z</dcterms:created>
  <dcterms:modified xsi:type="dcterms:W3CDTF">2026-03-09T19:44:54Z</dcterms:modified>
</cp:coreProperties>
</file>