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6" r:id="rId1"/>
    <p:sldMasterId id="2147483950" r:id="rId2"/>
  </p:sldMasterIdLst>
  <p:notesMasterIdLst>
    <p:notesMasterId r:id="rId40"/>
  </p:notesMasterIdLst>
  <p:sldIdLst>
    <p:sldId id="979" r:id="rId3"/>
    <p:sldId id="314" r:id="rId4"/>
    <p:sldId id="256" r:id="rId5"/>
    <p:sldId id="258" r:id="rId6"/>
    <p:sldId id="257" r:id="rId7"/>
    <p:sldId id="955" r:id="rId8"/>
    <p:sldId id="960" r:id="rId9"/>
    <p:sldId id="959" r:id="rId10"/>
    <p:sldId id="954" r:id="rId11"/>
    <p:sldId id="962" r:id="rId12"/>
    <p:sldId id="259" r:id="rId13"/>
    <p:sldId id="975" r:id="rId14"/>
    <p:sldId id="976" r:id="rId15"/>
    <p:sldId id="966" r:id="rId16"/>
    <p:sldId id="965" r:id="rId17"/>
    <p:sldId id="948" r:id="rId18"/>
    <p:sldId id="905" r:id="rId19"/>
    <p:sldId id="969" r:id="rId20"/>
    <p:sldId id="861" r:id="rId21"/>
    <p:sldId id="903" r:id="rId22"/>
    <p:sldId id="961" r:id="rId23"/>
    <p:sldId id="261" r:id="rId24"/>
    <p:sldId id="971" r:id="rId25"/>
    <p:sldId id="977" r:id="rId26"/>
    <p:sldId id="974" r:id="rId27"/>
    <p:sldId id="972" r:id="rId28"/>
    <p:sldId id="900" r:id="rId29"/>
    <p:sldId id="262" r:id="rId30"/>
    <p:sldId id="973" r:id="rId31"/>
    <p:sldId id="779" r:id="rId32"/>
    <p:sldId id="266" r:id="rId33"/>
    <p:sldId id="978" r:id="rId34"/>
    <p:sldId id="967" r:id="rId35"/>
    <p:sldId id="904" r:id="rId36"/>
    <p:sldId id="970" r:id="rId37"/>
    <p:sldId id="983" r:id="rId38"/>
    <p:sldId id="982" r:id="rId3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8817"/>
    <a:srgbClr val="DB00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17"/>
    <p:restoredTop sz="89421"/>
  </p:normalViewPr>
  <p:slideViewPr>
    <p:cSldViewPr snapToGrid="0">
      <p:cViewPr varScale="1">
        <p:scale>
          <a:sx n="113" d="100"/>
          <a:sy n="113" d="100"/>
        </p:scale>
        <p:origin x="26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09T21:49:51.89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2700 32,'-75'0,"-9"2,-1-3,25 0,-2 0,5 0,0 0,-10-2,0 0,4 1,1 0,8-1,2-1,-47 0,15 0,23 2,-12 1,11 2,4 1,-21 5,10-2,-9 2,-13-2,18 0,-9-2,7 4,20-3,-14 8,15-2,1 7,0 11,5 10,-19 27,27-21,1 4,-5 9,1 2,0 6,2 2,3 5,3 0,7-8,4-1,4 0,3-1,3-4,3-3,-2 31,1 1,6-18,3-8,4 15,3-8,4 10,7 8,3 3,-4-36,2 3,2 5,2 0,1 0,3-1,6 7,1-1,-2-5,1-1,2-3,2 1,6 14,2 3,1-6,2 1,-6-13,3 2,3 0,9 7,4 1,2-2,-3-6,2-3,4 0,9 5,5 0,0-5,-4-8,1-3,-1-3,-8-8,-2-2,3-2,10 3,4-2,-5-3,5-1,-2-3,6 1,0-3,-2-10,-7-3,14 2,-14-7,4-2,-9 0,-1-1,0 0,1 0,12-2,-1 0,-22-2,-2-1,9-3,1-1,3-1,0-2,-5-1,-1-1,1-1,-2-2,-11 1,-3-2,3-6,-2-5,-5-7,-3-6,-5-1,-5-6,-2-22,-6-6,-4 12,-4-2,-2-12,-4-4,-2-6,-3-1,-2 5,-3-3,-2 16,-2-3,-2 1,-3-26,-5 1,-1 26,-2-1,-1 2,-6-17,-2 1,-1 15,-2-2,-1 2,-8-16,0 1,10 23,1 0,-1 0,-1 0,-1 1,1 3,-5-14,1 2,-4-3,-1 1,6 12,0 3,5 4,-1 1,-3-3,1 0,5 8,2 2,-23-39,3 10,10 16,-9-7,7 18,7 15,4 16,6 10,-11 7,-22-1,-29-1,31 1,-2-1,-11-1,-1 0,2 0,2 0,2 1,2 0,-31-1,39 2,21 2,20 0,4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09T21:49:54.57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2534 1,'-67'2,"-4"1,-11 6,-10 3,25 0,-5 0,-6 1,-3 0,-7 2,-3 0,25-7,-1-1,0-1,-3 0,0-1,1-1,-25 3,1-2,24-1,-2-1,6 1,-1 3,3 0,-7-1,3 1,-24 7,2-2,26 0,-7 16,17 1,-16 26,22-12,1 11,9-1,5 2,6 0,4 1,8 0,3 0,6 24,2-10,4 26,1-46,2 2,0 0,2 2,3 4,4 2,2 4,4 1,1-7,3-1,6 10,3-1,1-9,4-2,2-2,5-2,12 8,3-2,-2-7,2 0,15 11,4 0,-4-3,2-1,4-2,3 0,-25-17,0 0,2-1,4 1,0 0,1-1,-2-4,0-2,1 1,4 2,1 1,-1-5,22 4,-2-5,-4-2,0-5,4-6,-1-5,-15-4,-2-3,5-1,0-1,-5-1,-1 0,-7-1,0 0,5 0,0 0,3 0,-4-1,22 0,-23-11,-5-8,2-26,-21 7,-4-6,3-45,-25 35,-4-2,-4-3,-2 0,1 4,0-5,-3-5,0-8,-1 4,0-5,-2-1,0-1,-2-6,-1 6,-3-1,-2 5,-3-3,-2 2,2 10,-1 4,-2 7,1 2,-11-39,3 29,-1 16,2 12,-4 4,-5-4,-7-10,-1 1,-14-24,-4 4,23 20,-2-1,-7-8,1 0,6 5,2 1,0 2,2 1,-21-23,4 15,-8 3,-2 12,-5 10,-3 15,-1 4,-10 9,-22 1,46-1,-1 0,-7 2,1-1,-35 2,26 0,26-4,13 1,13-3,0 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09T21:49:57.41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1689 34,'-45'27,"-13"4,-11-7,-21 4,40-16,-3-1,-10 0,0-1,-33 5,36-4,0 1,-35 15,46-9,0 4,-5 6,0 4,6 3,3 3,-1 7,3 3,-1 3,4 1,7-5,3-1,1 0,2-1,-7 22,9-8,0 1,1-1,-2 5,0 6,7 3,-4 17,12-36,1 2,0-5,0 2,0 10,1-1,2-10,1-1,0 1,0 0,3 0,1 0,-2 35,8 12,2-23,3-10,0-13,1-4,1-2,5 8,4-8,2-3,9-1,4-2,7 1,28 3,-25-22,2 0,7 2,2 0,11 3,1-1,-10-3,0 1,10 2,4-1,-5-7,4-1,-7-2,-8 1,3-1,10-2,14 0,1-1,-12-3,-3-2,-1-1,13 4,8 1,-7-2,-3-2,-5-2,7 2,0-2,-8-2,0-1,7-2,-1 0,-14-2,-5 0,31-3,-15-6,2-29,-29 3,0-5,1-8,-1-5,6-12,-2-3,-7 2,-2-3,-7 12,1-2,-3 1,8-22,-3 2,-1 2,-6 2,-15 14,-6 2,-4 5,-3 1,-1 1,-2-1,0-9,-1-1,-1-36,-3 45,-2 1,-4-29,-10-13,-4 6,-1 5,4 33,-2 0,-24-38,16 38,-4 0,-2 2,-2 1,-1 4,-2 0,-6-3,0 1,1 2,-1 2,-1 1,-2 0,-9 1,-3 3,10 8,-2 1,-21-6,-3 3,7 6,1 3,1-1,1 2,5 3,3 3,-21-3,17 1,-3 0,18 7,-1 0,-31-8,0 2,29 8,2 2,-4 1,1 2,-21 0,-5 2,12-2,-5-2,5-2,22 2,13-3,41-6,12-7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09T21:50:00.07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2573 1921,'-74'-2,"13"1,25-2,-8 3,-19-2,-18 2,27 0,-4 0,-4 0,-4 0,-20 0,-3 0,4 0,1 0,-5 0,0 2,7 0,2 1,13-1,2 2,-4 3,1 2,5 1,3 1,-33 10,41-7,3 1,-15 12,16 2,-2 6,0 6,1 4,1 2,2 6,-1 13,5 2,19-14,3 0,-2 13,5 2,7-5,5 0,0-4,3-1,4 4,3-2,1-7,3-1,3-2,6-1,9 5,8-2,9 2,8-3,10 0,9-3,-1-9,8-1,6-2,-6-8,4-2,4-1,1-1,-8-2,1 0,2-1,2-1,3 0,-3-1,3-1,2 0,1-1,-2 0,-3-2,5 1,-3-2,-1-1,1 0,2-1,-8-1,3-1,0 0,0-1,-1 0,-3-1,6 0,-2 0,-1-1,-1-1,-3-1,11 1,-3-1,-2-2,-1 0,18 1,-3-2,-13-2,-20-2,-7-6,1-9,-5-9,-17-12,-3-9,15-21,2-8,-14 16,1-4,0-2,7-12,0-3,0 2,-3 6,-1 1,1-1,2-2,2 0,-2 2,-5 11,0 2,-1 0,-1 0,0 0,-2 1,14-18,-3-2,-7-5,-7-4,-8 0,-7-2,-8-7,-7-4,-5 26,-4-1,-3 0,-2 3,-4 1,-2 1,-1 4,-3 2,-1 2,-12-21,-2 7,6 20,-3 3,-14-8,-5 4,-3 11,-5 2,5 5,-4 0,-6 2,-15-2,-7 3,-4 2,8 6,-3 1,-4 2,-5-2,14 5,-5-1,-3 0,-1 1,-1-1,2 2,-1 0,1 0,0 1,-1 1,0-1,-1 0,-5 0,-2-2,0 1,0 1,1 0,3 2,9 2,1 1,1 0,1 2,2-1,0 1,-9-1,0 0,3 0,1 2,5 1,-1 1,4 2,3 0,1 1,-17-2,2 0,13 3,22 2,4 2,-16-1,3 4,-10 11,23-3,-3 8,-12 28,3 13,12-3,2 5,-13 14,5 3,19-11,6 0,2-6,4 0,3-3,2 3,0 15,2 4,2 3,3 2,4-2,1 4,3-15,1 4,0-3,2 19,1 1,0-17,2 4,1 0,1 1,2 1,1-2,1-5,1-2,1 2,4 11,3 2,1-3,-1-10,2-2,1-1,-1-5,0-1,2-2,14 28,4-5,3-13,5-7,-2-15,4-5,16-3,5-8,-3-18,4-7,20 2,1-2,-9-2,-2 0,4-1,-5-1,11 2,-33-7,-41-21,-17-44,-6 0,-2-11,-1 3,0-5,0 3,-3-12,-1 4,0 1,2 16,6 37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09T21:50:02.51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1712 591,'-46'21,"6"-2,18-10,-14 4,-11 7,-7 4,-2-3,-2 1,-16 14,0 1,12-8,1 2,-4 10,1 3,3-1,-1 2,-11 12,0 3,5-1,3 1,4 3,2 2,-1 5,2 1,14-13,2-1,2 4,3-1,13-15,4 0,-9 39,8 7,5-1,8-33,1 2,0 5,1 2,2-1,0 3,2 10,1 1,2-8,1-2,1 5,1-1,1-5,2-2,0-11,3 0,3 4,2-1,2-5,1-2,1-2,2 0,5 6,4-1,-3-9,4 0,8 5,5 1,10 3,6-1,6-4,5-2,-15-12,4-1,2 0,3 1,2-1,1-2,3 1,2-2,1-1,7 2,1-1,-1-2,-13-5,-2-2,1-3,3-3,0-2,0-3,20-2,-1-5,-1-6,0-7,-22 0,1-5,0-3,8-7,0-5,2-6,-10 0,0-5,2-2,1-2,7-4,3-3,0-2,1-4,-8 4,1-4,0-2,0 0,-1 0,-1 0,-1 0,0 0,-1-1,-2 0,-6 3,0 0,-2 0,-2-2,-2-1,9-17,-2-3,-6 0,-6 3,-5-5,-8 2,-5-4,-10 13,-2-4,-4 0,-4 1,-3-16,-6 1,-3 1,-2 2,-3 1,-2 0,-2 0,-2 0,-3 3,-3 8,-4 2,1 3,-4-17,-4 3,-8-10,-3 5,11 25,-1 2,-9-12,-4-1,-5 0,-4 2,-5 2,-3 2,-6 2,0 6,17 17,-2 6,-22 0,-2 6,17 12,-1 2,-27-6,-6 2,-2 6,1 5,9 2,-1 3,-8 1,2 0,21 2,3 0,2 1,1 1,8-1,0 1,-5 3,3 0,-32 4,7 8,8 16,-5 8,30-11,1 2,-38 20,8 2,6 3,14-2,-8 22,28-14,1 7,16-18,8-17,6-14,3-12,42-84,-29 58,29-61,-39 79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4013B2-8971-D644-BFAF-8F31C4B7B506}" type="datetimeFigureOut">
              <a:rPr lang="nl-NL" smtClean="0"/>
              <a:t>12-3-2026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914949-8D2D-7941-B19B-B5A555EEC1B6}" type="slidenum">
              <a:rPr lang="nl-NL" smtClean="0"/>
              <a:t>‹nr.›</a:t>
            </a:fld>
            <a:endParaRPr lang="nl-NL"/>
          </a:p>
        </p:txBody>
      </p:sp>
    </p:spTree>
    <p:extLst>
      <p:ext uri="{BB962C8B-B14F-4D97-AF65-F5344CB8AC3E}">
        <p14:creationId xmlns:p14="http://schemas.microsoft.com/office/powerpoint/2010/main" val="1946042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60914949-8D2D-7941-B19B-B5A555EEC1B6}" type="slidenum">
              <a:rPr lang="nl-NL" smtClean="0"/>
              <a:t>3</a:t>
            </a:fld>
            <a:endParaRPr lang="nl-NL"/>
          </a:p>
        </p:txBody>
      </p:sp>
    </p:spTree>
    <p:extLst>
      <p:ext uri="{BB962C8B-B14F-4D97-AF65-F5344CB8AC3E}">
        <p14:creationId xmlns:p14="http://schemas.microsoft.com/office/powerpoint/2010/main" val="3870905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NL" sz="1200" b="0" i="0" kern="1200" dirty="0">
                <a:solidFill>
                  <a:schemeClr val="tx1"/>
                </a:solidFill>
                <a:effectLst/>
                <a:latin typeface="+mn-lt"/>
                <a:ea typeface="+mn-ea"/>
                <a:cs typeface="+mn-cs"/>
              </a:rPr>
              <a:t>Dit is persoons- of patiëntgericht. En ziet eruit als: je houdt rekening met de patiënt maar jij weet de oplossing en wat er moet gebeuren. Je kunt blijven uitgaan van wat jij in je hoofd hebt. Van het product dat jij hebt bedacht. Door steeds meer data over de patiënt te verzamelen en te gebruiken - ook wel data-gedreven genoemd - zal je dit steeds efficiënter kunnen doen.</a:t>
            </a:r>
          </a:p>
          <a:p>
            <a:pPr fontAlgn="base"/>
            <a:r>
              <a:rPr lang="nl-NL" sz="1200" b="0" i="0" kern="1200" dirty="0">
                <a:solidFill>
                  <a:schemeClr val="tx1"/>
                </a:solidFill>
                <a:effectLst/>
                <a:latin typeface="+mn-lt"/>
                <a:ea typeface="+mn-ea"/>
                <a:cs typeface="+mn-cs"/>
              </a:rPr>
              <a:t>De focus blijft liggen op productie en afname. En als je productie en afname makkelijker maakt - zo leert ervaring ons - zal dat consumentisme en consumeren alleen maar in de hand werken. En dat zal de overgang van focus op ziekte en zorg naar gezondheid en gezond gedrag niet bevorderen. Sterker nog ...</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Het is een paradigmatisch andere manier van werken en organiseren. Waarbij je niet meer als vanzelfsprekend uitgaat van wat je zelf vindt. Of vanzelfsprekend uitgaat van de gegeneraliseerde regels en richtlijnen. En dat is verdomd lastig. Voor velen te lastig.</a:t>
            </a:r>
            <a:endParaRPr lang="nl-NL" dirty="0"/>
          </a:p>
        </p:txBody>
      </p:sp>
      <p:sp>
        <p:nvSpPr>
          <p:cNvPr id="4" name="Tijdelijke aanduiding voor dianummer 3"/>
          <p:cNvSpPr>
            <a:spLocks noGrp="1"/>
          </p:cNvSpPr>
          <p:nvPr>
            <p:ph type="sldNum" sz="quarter" idx="5"/>
          </p:nvPr>
        </p:nvSpPr>
        <p:spPr/>
        <p:txBody>
          <a:bodyPr/>
          <a:lstStyle/>
          <a:p>
            <a:fld id="{60914949-8D2D-7941-B19B-B5A555EEC1B6}" type="slidenum">
              <a:rPr lang="nl-NL" smtClean="0"/>
              <a:t>12</a:t>
            </a:fld>
            <a:endParaRPr lang="nl-NL"/>
          </a:p>
        </p:txBody>
      </p:sp>
    </p:spTree>
    <p:extLst>
      <p:ext uri="{BB962C8B-B14F-4D97-AF65-F5344CB8AC3E}">
        <p14:creationId xmlns:p14="http://schemas.microsoft.com/office/powerpoint/2010/main" val="1715326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60914949-8D2D-7941-B19B-B5A555EEC1B6}" type="slidenum">
              <a:rPr lang="nl-NL" smtClean="0"/>
              <a:t>13</a:t>
            </a:fld>
            <a:endParaRPr lang="nl-NL"/>
          </a:p>
        </p:txBody>
      </p:sp>
    </p:spTree>
    <p:extLst>
      <p:ext uri="{BB962C8B-B14F-4D97-AF65-F5344CB8AC3E}">
        <p14:creationId xmlns:p14="http://schemas.microsoft.com/office/powerpoint/2010/main" val="1339958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woord ‘veilig’ wordt veel gebruikt in de zorg. Het staat centraal in kwaliteitsbeleid van zorginstellingen en van VWS. </a:t>
            </a:r>
            <a:r>
              <a:rPr lang="nl-NL" dirty="0" err="1"/>
              <a:t>Patientveiligheid</a:t>
            </a:r>
            <a:r>
              <a:rPr lang="nl-NL" dirty="0"/>
              <a:t> </a:t>
            </a:r>
            <a:r>
              <a:rPr lang="nl-NL" dirty="0">
                <a:sym typeface="Wingdings" pitchFamily="2" charset="2"/>
              </a:rPr>
              <a:t> Veilig incident melden, (MIP), het voorkomen van fouten staat hierbij voorop. Maar ook p</a:t>
            </a:r>
            <a:r>
              <a:rPr lang="nl-NL" dirty="0"/>
              <a:t>roductveiligheid, of HACCP voedsel veiligheid. </a:t>
            </a:r>
          </a:p>
          <a:p>
            <a:r>
              <a:rPr lang="nl-NL" dirty="0"/>
              <a:t>Psychologische veiligheid --&gt; je mening durven geven, iemand tegen durven te spreken. Sociale veiligheid </a:t>
            </a:r>
            <a:r>
              <a:rPr lang="nl-NL" dirty="0">
                <a:sym typeface="Wingdings" pitchFamily="2" charset="2"/>
              </a:rPr>
              <a:t> roddelen in teams, agressie van familie of cliënten. Grens overschrijdend gedrag, maar ook digitale veiligheid iets van de laatste tijd. </a:t>
            </a:r>
          </a:p>
          <a:p>
            <a:endParaRPr lang="nl-NL" dirty="0">
              <a:sym typeface="Wingdings" pitchFamily="2" charset="2"/>
            </a:endParaRPr>
          </a:p>
          <a:p>
            <a:r>
              <a:rPr lang="nl-NL" dirty="0">
                <a:sym typeface="Wingdings" pitchFamily="2" charset="2"/>
              </a:rPr>
              <a:t>Veiligheid en vrijheid verhouden zich slecht als olie met water. De emulsie die dan ontstaat maakt dat het werkbaar is maar niet oplosbaar. </a:t>
            </a:r>
          </a:p>
          <a:p>
            <a:endParaRPr lang="nl-NL" dirty="0">
              <a:sym typeface="Wingdings" pitchFamily="2" charset="2"/>
            </a:endParaRPr>
          </a:p>
          <a:p>
            <a:endParaRPr lang="nl-NL" dirty="0">
              <a:sym typeface="Wingdings" pitchFamily="2" charset="2"/>
            </a:endParaRPr>
          </a:p>
          <a:p>
            <a:r>
              <a:rPr lang="nl-NL" dirty="0">
                <a:sym typeface="Wingdings" pitchFamily="2" charset="2"/>
              </a:rPr>
              <a:t>Veiligheid en vrijheid verhouden zich slecht. Precaire evenwicht. </a:t>
            </a:r>
          </a:p>
          <a:p>
            <a:endParaRPr lang="nl-NL" dirty="0"/>
          </a:p>
        </p:txBody>
      </p:sp>
      <p:sp>
        <p:nvSpPr>
          <p:cNvPr id="4" name="Tijdelijke aanduiding voor dianummer 3"/>
          <p:cNvSpPr>
            <a:spLocks noGrp="1"/>
          </p:cNvSpPr>
          <p:nvPr>
            <p:ph type="sldNum" sz="quarter" idx="5"/>
          </p:nvPr>
        </p:nvSpPr>
        <p:spPr/>
        <p:txBody>
          <a:bodyPr/>
          <a:lstStyle/>
          <a:p>
            <a:fld id="{60914949-8D2D-7941-B19B-B5A555EEC1B6}" type="slidenum">
              <a:rPr lang="nl-NL" smtClean="0"/>
              <a:t>14</a:t>
            </a:fld>
            <a:endParaRPr lang="nl-NL"/>
          </a:p>
        </p:txBody>
      </p:sp>
    </p:spTree>
    <p:extLst>
      <p:ext uri="{BB962C8B-B14F-4D97-AF65-F5344CB8AC3E}">
        <p14:creationId xmlns:p14="http://schemas.microsoft.com/office/powerpoint/2010/main" val="3281368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Het nieuw Generiek Kompas genaamd “Samen werken aan kwaliteit van bestaan” is gemaakt door samenwerkende partijen vanuit drie clusters met elk hun eigen perspectief.</a:t>
            </a:r>
            <a:br>
              <a:rPr lang="nl-NL" dirty="0"/>
            </a:br>
            <a:r>
              <a:rPr lang="nl-NL" dirty="0"/>
              <a:t>1) Mens, burger, cliënt, patiënt, mantelzorg</a:t>
            </a:r>
            <a:br>
              <a:rPr lang="nl-NL" dirty="0"/>
            </a:br>
            <a:r>
              <a:rPr lang="nl-NL" dirty="0"/>
              <a:t>2) Aanbieders en professionals</a:t>
            </a:r>
            <a:br>
              <a:rPr lang="nl-NL" dirty="0"/>
            </a:br>
            <a:r>
              <a:rPr lang="nl-NL" dirty="0"/>
              <a:t>3) Financiers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a:spcBef>
                <a:spcPts val="4500"/>
              </a:spcBef>
              <a:spcAft>
                <a:spcPts val="1800"/>
              </a:spcAft>
            </a:pPr>
            <a:r>
              <a:rPr lang="nl-NL" b="0" i="0" dirty="0">
                <a:solidFill>
                  <a:srgbClr val="323232"/>
                </a:solidFill>
                <a:effectLst/>
                <a:latin typeface="Pluto Sans Regular"/>
              </a:rPr>
              <a:t>Veranderbeweging voor kwaliteit van bestaan</a:t>
            </a:r>
          </a:p>
          <a:p>
            <a:pPr algn="l">
              <a:buNone/>
            </a:pPr>
            <a:r>
              <a:rPr lang="nl-NL" b="0" i="0" dirty="0">
                <a:solidFill>
                  <a:srgbClr val="323232"/>
                </a:solidFill>
                <a:effectLst/>
                <a:latin typeface="Inter"/>
              </a:rPr>
              <a:t>Het Kompas stimuleert een open gesprek. We kijken daarbij vanuit een brede blik naar kwaliteit van bestaan, waarbij het leven van mensen centraal staat en zorg wordt geboden waar nodig. Het beoogt een verschuiving van organisatiefocus naar netwerken, van personeelsnorm naar passende deskundigheidsmix en van fysieke ondersteuning, zorg en behandeling naar bredere inzet van technologie. Belangrijke uitgangspunten zijn respect, open gesprek, samenwerking en ruimte voor professionaliteit.</a:t>
            </a:r>
          </a:p>
          <a:p>
            <a:pPr algn="l">
              <a:buNone/>
            </a:pPr>
            <a:endParaRPr lang="nl-NL" b="0" i="0" dirty="0">
              <a:solidFill>
                <a:srgbClr val="323232"/>
              </a:solidFill>
              <a:effectLst/>
              <a:latin typeface="Inter"/>
            </a:endParaRPr>
          </a:p>
          <a:p>
            <a:pPr algn="l">
              <a:buNone/>
            </a:pPr>
            <a:r>
              <a:rPr lang="nl-NL" sz="1200" b="0" i="0" kern="1200" dirty="0">
                <a:solidFill>
                  <a:schemeClr val="tx1"/>
                </a:solidFill>
                <a:effectLst/>
                <a:latin typeface="+mn-lt"/>
                <a:ea typeface="+mn-ea"/>
                <a:cs typeface="+mn-cs"/>
              </a:rPr>
              <a:t>1 januari 2024 in werking treden. Daarmee komen dan de kwaliteitskaders verpleeghuiszorg, wijkverpleging en het addendum over de </a:t>
            </a:r>
            <a:r>
              <a:rPr lang="nl-NL" sz="1200" b="0" i="0" kern="1200" dirty="0" err="1">
                <a:solidFill>
                  <a:schemeClr val="tx1"/>
                </a:solidFill>
                <a:effectLst/>
                <a:latin typeface="+mn-lt"/>
                <a:ea typeface="+mn-ea"/>
                <a:cs typeface="+mn-cs"/>
              </a:rPr>
              <a:t>Wlz</a:t>
            </a:r>
            <a:r>
              <a:rPr lang="nl-NL" sz="1200" b="0" i="0" kern="1200" dirty="0">
                <a:solidFill>
                  <a:schemeClr val="tx1"/>
                </a:solidFill>
                <a:effectLst/>
                <a:latin typeface="+mn-lt"/>
                <a:ea typeface="+mn-ea"/>
                <a:cs typeface="+mn-cs"/>
              </a:rPr>
              <a:t>-zorg thuis te vervallen.</a:t>
            </a:r>
            <a:endParaRPr lang="nl-NL" b="0" i="0" dirty="0">
              <a:solidFill>
                <a:srgbClr val="323232"/>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nl-NL" dirty="0"/>
            </a:br>
            <a:r>
              <a:rPr lang="nl-NL" sz="1200" b="1" i="0" kern="1200" dirty="0">
                <a:solidFill>
                  <a:schemeClr val="tx1"/>
                </a:solidFill>
                <a:effectLst/>
                <a:latin typeface="+mn-lt"/>
                <a:ea typeface="+mn-ea"/>
                <a:cs typeface="+mn-cs"/>
              </a:rPr>
              <a:t>Implementatie:</a:t>
            </a:r>
            <a:r>
              <a:rPr lang="nl-NL" sz="1200" b="0" i="0" kern="1200" dirty="0">
                <a:solidFill>
                  <a:schemeClr val="tx1"/>
                </a:solidFill>
                <a:effectLst/>
                <a:latin typeface="+mn-lt"/>
                <a:ea typeface="+mn-ea"/>
                <a:cs typeface="+mn-cs"/>
              </a:rPr>
              <a:t> Per 25 februari 2025 is het 'Handboek Ervaringsmeting Generiek kompas' opgenomen in het register, wat de nieuwe standaard voor het meten van cliëntervaringen bepaalt.</a:t>
            </a:r>
          </a:p>
          <a:p>
            <a:pPr>
              <a:buNone/>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nl-NL" dirty="0"/>
          </a:p>
        </p:txBody>
      </p:sp>
      <p:sp>
        <p:nvSpPr>
          <p:cNvPr id="4" name="Tijdelijke aanduiding voor dianummer 3"/>
          <p:cNvSpPr>
            <a:spLocks noGrp="1"/>
          </p:cNvSpPr>
          <p:nvPr>
            <p:ph type="sldNum" sz="quarter" idx="5"/>
          </p:nvPr>
        </p:nvSpPr>
        <p:spPr/>
        <p:txBody>
          <a:bodyPr/>
          <a:lstStyle/>
          <a:p>
            <a:fld id="{60914949-8D2D-7941-B19B-B5A555EEC1B6}" type="slidenum">
              <a:rPr lang="nl-NL" smtClean="0"/>
              <a:t>15</a:t>
            </a:fld>
            <a:endParaRPr lang="nl-NL"/>
          </a:p>
        </p:txBody>
      </p:sp>
    </p:spTree>
    <p:extLst>
      <p:ext uri="{BB962C8B-B14F-4D97-AF65-F5344CB8AC3E}">
        <p14:creationId xmlns:p14="http://schemas.microsoft.com/office/powerpoint/2010/main" val="2648690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60914949-8D2D-7941-B19B-B5A555EEC1B6}" type="slidenum">
              <a:rPr lang="nl-NL" smtClean="0"/>
              <a:t>16</a:t>
            </a:fld>
            <a:endParaRPr lang="nl-NL"/>
          </a:p>
        </p:txBody>
      </p:sp>
    </p:spTree>
    <p:extLst>
      <p:ext uri="{BB962C8B-B14F-4D97-AF65-F5344CB8AC3E}">
        <p14:creationId xmlns:p14="http://schemas.microsoft.com/office/powerpoint/2010/main" val="2527809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Alles draait om relaties. Een gezonde relatie is gebaseerd op vertrouwen, respect en open communicatie. </a:t>
            </a:r>
          </a:p>
          <a:p>
            <a:r>
              <a:rPr lang="nl-NL" dirty="0"/>
              <a:t>We laten hierin behoorlijk wat liggen is mijn idee. </a:t>
            </a:r>
          </a:p>
          <a:p>
            <a:endParaRPr lang="nl-NL" dirty="0"/>
          </a:p>
          <a:p>
            <a:r>
              <a:rPr lang="nl-NL" dirty="0"/>
              <a:t>Hoe vaak bij de verhuizing wordt actief ingezet op wie bij wie klikt? </a:t>
            </a:r>
          </a:p>
          <a:p>
            <a:endParaRPr lang="nl-NL" dirty="0"/>
          </a:p>
          <a:p>
            <a:r>
              <a:rPr lang="nl-NL" dirty="0"/>
              <a:t>Alhoewel bij Archipel werken ze met groepen gebaseerd op de wens van de client. Daar wordt actief in gezet op de waarde van relaties onderling in de </a:t>
            </a:r>
            <a:r>
              <a:rPr lang="nl-NL" dirty="0" err="1"/>
              <a:t>socio</a:t>
            </a:r>
            <a:r>
              <a:rPr lang="nl-NL" dirty="0"/>
              <a:t> groep. Ben je liever alleen dan verblijf je op de balansgroep op de Sfeergroep wordt ingezet op mee bewegen met de client  rust bieden en zorgen en de Bakengroep stuurt op houvast en stuurt </a:t>
            </a:r>
          </a:p>
          <a:p>
            <a:endParaRPr lang="nl-NL" dirty="0"/>
          </a:p>
          <a:p>
            <a:r>
              <a:rPr lang="nl-NL" dirty="0"/>
              <a:t>Wie van jullie noemt het nog opname gesprek? Waarom hangt er een Verstillen/vertragen, verstaan, vertrouwen en verbinden. </a:t>
            </a:r>
          </a:p>
        </p:txBody>
      </p:sp>
      <p:sp>
        <p:nvSpPr>
          <p:cNvPr id="4" name="Tijdelijke aanduiding voor dianummer 3"/>
          <p:cNvSpPr>
            <a:spLocks noGrp="1"/>
          </p:cNvSpPr>
          <p:nvPr>
            <p:ph type="sldNum" sz="quarter" idx="5"/>
          </p:nvPr>
        </p:nvSpPr>
        <p:spPr/>
        <p:txBody>
          <a:bodyPr/>
          <a:lstStyle/>
          <a:p>
            <a:fld id="{60914949-8D2D-7941-B19B-B5A555EEC1B6}" type="slidenum">
              <a:rPr lang="nl-NL" smtClean="0"/>
              <a:t>17</a:t>
            </a:fld>
            <a:endParaRPr lang="nl-NL"/>
          </a:p>
        </p:txBody>
      </p:sp>
    </p:spTree>
    <p:extLst>
      <p:ext uri="{BB962C8B-B14F-4D97-AF65-F5344CB8AC3E}">
        <p14:creationId xmlns:p14="http://schemas.microsoft.com/office/powerpoint/2010/main" val="3151733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60914949-8D2D-7941-B19B-B5A555EEC1B6}" type="slidenum">
              <a:rPr lang="nl-NL" smtClean="0"/>
              <a:t>18</a:t>
            </a:fld>
            <a:endParaRPr lang="nl-NL"/>
          </a:p>
        </p:txBody>
      </p:sp>
    </p:spTree>
    <p:extLst>
      <p:ext uri="{BB962C8B-B14F-4D97-AF65-F5344CB8AC3E}">
        <p14:creationId xmlns:p14="http://schemas.microsoft.com/office/powerpoint/2010/main" val="1617206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Waarom kennen wij de mensen van haver tot gort en waarom mogen ze ons niet kennen in wie wij zijn als mens? Da tis toch de basis van een relatie: wederkerigheid. Zeggenschap versus </a:t>
            </a:r>
            <a:r>
              <a:rPr lang="nl-NL" dirty="0" err="1"/>
              <a:t>luisterschap</a:t>
            </a:r>
            <a:r>
              <a:rPr lang="nl-NL" dirty="0"/>
              <a:t>! Jij bent het instrument. </a:t>
            </a:r>
          </a:p>
        </p:txBody>
      </p:sp>
      <p:sp>
        <p:nvSpPr>
          <p:cNvPr id="4" name="Tijdelijke aanduiding voor dianummer 3"/>
          <p:cNvSpPr>
            <a:spLocks noGrp="1"/>
          </p:cNvSpPr>
          <p:nvPr>
            <p:ph type="sldNum" sz="quarter" idx="5"/>
          </p:nvPr>
        </p:nvSpPr>
        <p:spPr/>
        <p:txBody>
          <a:bodyPr/>
          <a:lstStyle/>
          <a:p>
            <a:fld id="{60914949-8D2D-7941-B19B-B5A555EEC1B6}" type="slidenum">
              <a:rPr lang="nl-NL" smtClean="0"/>
              <a:t>19</a:t>
            </a:fld>
            <a:endParaRPr lang="nl-NL"/>
          </a:p>
        </p:txBody>
      </p:sp>
    </p:spTree>
    <p:extLst>
      <p:ext uri="{BB962C8B-B14F-4D97-AF65-F5344CB8AC3E}">
        <p14:creationId xmlns:p14="http://schemas.microsoft.com/office/powerpoint/2010/main" val="3922543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Professionele afstand bestaat niet en verschil tussen </a:t>
            </a:r>
            <a:r>
              <a:rPr lang="nl-NL" dirty="0" err="1"/>
              <a:t>prive</a:t>
            </a:r>
            <a:r>
              <a:rPr lang="nl-NL" dirty="0"/>
              <a:t> en werk ook niet meer. Wij weten alles van de patiënt client en de client mag niets over ons weten. Dat werkt niet. Bordje in </a:t>
            </a:r>
            <a:r>
              <a:rPr lang="nl-NL" dirty="0" err="1"/>
              <a:t>indiaas</a:t>
            </a:r>
            <a:r>
              <a:rPr lang="nl-NL" dirty="0"/>
              <a:t> ziekenhuis neem je positieve energie mee naar binnen. In het team alles goed dan heeft dit direct effect p de gemoedstoestand van de cliënten samen. </a:t>
            </a:r>
          </a:p>
          <a:p>
            <a:r>
              <a:rPr lang="nl-NL" dirty="0"/>
              <a:t>Maar denk ook eens actief aan het actief in zetten en gebruiken van de relaties onderling van </a:t>
            </a:r>
            <a:r>
              <a:rPr lang="nl-NL" dirty="0" err="1"/>
              <a:t>clienten</a:t>
            </a:r>
            <a:r>
              <a:rPr lang="nl-NL" dirty="0"/>
              <a:t>. Archipel werkt met </a:t>
            </a:r>
            <a:r>
              <a:rPr lang="nl-NL" dirty="0" err="1"/>
              <a:t>leefsfeeren</a:t>
            </a:r>
            <a:r>
              <a:rPr lang="nl-NL" dirty="0"/>
              <a:t>. Minder escalaties. De reis naar binnen. Je kan je zelf niet meer thuis laten. Dat werkt niet meer. </a:t>
            </a:r>
          </a:p>
        </p:txBody>
      </p:sp>
      <p:sp>
        <p:nvSpPr>
          <p:cNvPr id="4" name="Tijdelijke aanduiding voor dianummer 3"/>
          <p:cNvSpPr>
            <a:spLocks noGrp="1"/>
          </p:cNvSpPr>
          <p:nvPr>
            <p:ph type="sldNum" sz="quarter" idx="5"/>
          </p:nvPr>
        </p:nvSpPr>
        <p:spPr/>
        <p:txBody>
          <a:bodyPr/>
          <a:lstStyle/>
          <a:p>
            <a:fld id="{60914949-8D2D-7941-B19B-B5A555EEC1B6}" type="slidenum">
              <a:rPr lang="nl-NL" smtClean="0"/>
              <a:t>20</a:t>
            </a:fld>
            <a:endParaRPr lang="nl-NL"/>
          </a:p>
        </p:txBody>
      </p:sp>
    </p:spTree>
    <p:extLst>
      <p:ext uri="{BB962C8B-B14F-4D97-AF65-F5344CB8AC3E}">
        <p14:creationId xmlns:p14="http://schemas.microsoft.com/office/powerpoint/2010/main" val="3863516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60914949-8D2D-7941-B19B-B5A555EEC1B6}" type="slidenum">
              <a:rPr lang="nl-NL" smtClean="0"/>
              <a:t>21</a:t>
            </a:fld>
            <a:endParaRPr lang="nl-NL"/>
          </a:p>
        </p:txBody>
      </p:sp>
    </p:spTree>
    <p:extLst>
      <p:ext uri="{BB962C8B-B14F-4D97-AF65-F5344CB8AC3E}">
        <p14:creationId xmlns:p14="http://schemas.microsoft.com/office/powerpoint/2010/main" val="2323023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REC erkenning Korsakov en Huntington en DEC </a:t>
            </a:r>
            <a:r>
              <a:rPr lang="nl-NL" dirty="0" err="1"/>
              <a:t>gerontopsychiatrie</a:t>
            </a:r>
            <a:endParaRPr lang="nl-NL" dirty="0"/>
          </a:p>
          <a:p>
            <a:r>
              <a:rPr lang="nl-NL" dirty="0"/>
              <a:t>Chapeau! Wat te vieren. </a:t>
            </a:r>
          </a:p>
        </p:txBody>
      </p:sp>
      <p:sp>
        <p:nvSpPr>
          <p:cNvPr id="4" name="Tijdelijke aanduiding voor dianummer 3"/>
          <p:cNvSpPr>
            <a:spLocks noGrp="1"/>
          </p:cNvSpPr>
          <p:nvPr>
            <p:ph type="sldNum" sz="quarter" idx="5"/>
          </p:nvPr>
        </p:nvSpPr>
        <p:spPr/>
        <p:txBody>
          <a:bodyPr/>
          <a:lstStyle/>
          <a:p>
            <a:fld id="{60914949-8D2D-7941-B19B-B5A555EEC1B6}" type="slidenum">
              <a:rPr lang="nl-NL" smtClean="0"/>
              <a:t>4</a:t>
            </a:fld>
            <a:endParaRPr lang="nl-NL"/>
          </a:p>
        </p:txBody>
      </p:sp>
    </p:spTree>
    <p:extLst>
      <p:ext uri="{BB962C8B-B14F-4D97-AF65-F5344CB8AC3E}">
        <p14:creationId xmlns:p14="http://schemas.microsoft.com/office/powerpoint/2010/main" val="5099181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Machteloos voelen: we mogen het niet doen we staan er machteloos bij. Slecht eten, weinig bewegen, te laat gaan slapen etc.  Stik incident” Dus zachter eten voor iedereen. Niet doen is het beleid terug draaien. Maar wel doen is er over te praten, intervisie met collega's maar ook zelfreflectie. Want waarom voelt het voor jou niet juist? Dat heeft te maken met wat voor jou belangrijk is. Jouw normen en waarden. </a:t>
            </a:r>
          </a:p>
          <a:p>
            <a:endParaRPr lang="nl-NL" dirty="0"/>
          </a:p>
          <a:p>
            <a:r>
              <a:rPr lang="nl-NL" sz="1200" b="1" i="0" kern="1200" dirty="0">
                <a:solidFill>
                  <a:schemeClr val="tx1"/>
                </a:solidFill>
                <a:effectLst/>
                <a:latin typeface="+mn-lt"/>
                <a:ea typeface="+mn-ea"/>
                <a:cs typeface="+mn-cs"/>
              </a:rPr>
              <a:t>Omgaan met Morele Stress</a:t>
            </a:r>
          </a:p>
          <a:p>
            <a:r>
              <a:rPr lang="nl-NL" sz="1200" b="0" i="0" kern="1200" dirty="0">
                <a:solidFill>
                  <a:schemeClr val="tx1"/>
                </a:solidFill>
                <a:effectLst/>
                <a:latin typeface="+mn-lt"/>
                <a:ea typeface="+mn-ea"/>
                <a:cs typeface="+mn-cs"/>
              </a:rPr>
              <a:t>Wanneer je weet wat het goede is om te doen, maar dit niet kunt (door omstandigheden), ervaar je morele stress. Handvatten hiervoor zijn:</a:t>
            </a:r>
          </a:p>
          <a:p>
            <a:r>
              <a:rPr lang="nl-NL" sz="1200" b="1" i="0" kern="1200" dirty="0">
                <a:solidFill>
                  <a:schemeClr val="tx1"/>
                </a:solidFill>
                <a:effectLst/>
                <a:latin typeface="+mn-lt"/>
                <a:ea typeface="+mn-ea"/>
                <a:cs typeface="+mn-cs"/>
              </a:rPr>
              <a:t>Erken de stress:</a:t>
            </a:r>
            <a:r>
              <a:rPr lang="nl-NL" sz="1200" b="0" i="0" kern="1200" dirty="0">
                <a:solidFill>
                  <a:schemeClr val="tx1"/>
                </a:solidFill>
                <a:effectLst/>
                <a:latin typeface="+mn-lt"/>
                <a:ea typeface="+mn-ea"/>
                <a:cs typeface="+mn-cs"/>
              </a:rPr>
              <a:t> Bespreek het gevoel van onmacht in intervisie.</a:t>
            </a:r>
          </a:p>
          <a:p>
            <a:r>
              <a:rPr lang="nl-NL" sz="1200" b="1" i="0" kern="1200" dirty="0">
                <a:solidFill>
                  <a:schemeClr val="tx1"/>
                </a:solidFill>
                <a:effectLst/>
                <a:latin typeface="+mn-lt"/>
                <a:ea typeface="+mn-ea"/>
                <a:cs typeface="+mn-cs"/>
              </a:rPr>
              <a:t>Focus op je invloed:</a:t>
            </a:r>
            <a:r>
              <a:rPr lang="nl-NL" sz="1200" b="0" i="0" kern="1200" dirty="0">
                <a:solidFill>
                  <a:schemeClr val="tx1"/>
                </a:solidFill>
                <a:effectLst/>
                <a:latin typeface="+mn-lt"/>
                <a:ea typeface="+mn-ea"/>
                <a:cs typeface="+mn-cs"/>
              </a:rPr>
              <a:t> Accepteer dat je niet alle risico's kunt voorkomen.</a:t>
            </a:r>
          </a:p>
          <a:p>
            <a:r>
              <a:rPr lang="nl-NL" sz="1200" b="1" i="0" kern="1200" dirty="0">
                <a:solidFill>
                  <a:schemeClr val="tx1"/>
                </a:solidFill>
                <a:effectLst/>
                <a:latin typeface="+mn-lt"/>
                <a:ea typeface="+mn-ea"/>
                <a:cs typeface="+mn-cs"/>
              </a:rPr>
              <a:t>Vergroot de zelfredzaamheid:</a:t>
            </a:r>
            <a:r>
              <a:rPr lang="nl-NL" sz="1200" b="0" i="0" kern="1200" dirty="0">
                <a:solidFill>
                  <a:schemeClr val="tx1"/>
                </a:solidFill>
                <a:effectLst/>
                <a:latin typeface="+mn-lt"/>
                <a:ea typeface="+mn-ea"/>
                <a:cs typeface="+mn-cs"/>
              </a:rPr>
              <a:t> Probeer de situatie niet te veel over te nemen, maar sluit aan bij de behoeften van de ander.</a:t>
            </a:r>
          </a:p>
          <a:p>
            <a:endParaRPr lang="nl-NL" dirty="0"/>
          </a:p>
        </p:txBody>
      </p:sp>
      <p:sp>
        <p:nvSpPr>
          <p:cNvPr id="4" name="Tijdelijke aanduiding voor dianummer 3"/>
          <p:cNvSpPr>
            <a:spLocks noGrp="1"/>
          </p:cNvSpPr>
          <p:nvPr>
            <p:ph type="sldNum" sz="quarter" idx="5"/>
          </p:nvPr>
        </p:nvSpPr>
        <p:spPr/>
        <p:txBody>
          <a:bodyPr/>
          <a:lstStyle/>
          <a:p>
            <a:fld id="{60914949-8D2D-7941-B19B-B5A555EEC1B6}" type="slidenum">
              <a:rPr lang="nl-NL" smtClean="0"/>
              <a:t>22</a:t>
            </a:fld>
            <a:endParaRPr lang="nl-NL"/>
          </a:p>
        </p:txBody>
      </p:sp>
    </p:spTree>
    <p:extLst>
      <p:ext uri="{BB962C8B-B14F-4D97-AF65-F5344CB8AC3E}">
        <p14:creationId xmlns:p14="http://schemas.microsoft.com/office/powerpoint/2010/main" val="3543960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60914949-8D2D-7941-B19B-B5A555EEC1B6}" type="slidenum">
              <a:rPr lang="nl-NL" smtClean="0"/>
              <a:t>23</a:t>
            </a:fld>
            <a:endParaRPr lang="nl-NL"/>
          </a:p>
        </p:txBody>
      </p:sp>
    </p:spTree>
    <p:extLst>
      <p:ext uri="{BB962C8B-B14F-4D97-AF65-F5344CB8AC3E}">
        <p14:creationId xmlns:p14="http://schemas.microsoft.com/office/powerpoint/2010/main" val="1784154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60914949-8D2D-7941-B19B-B5A555EEC1B6}" type="slidenum">
              <a:rPr lang="nl-NL" smtClean="0"/>
              <a:t>24</a:t>
            </a:fld>
            <a:endParaRPr lang="nl-NL"/>
          </a:p>
        </p:txBody>
      </p:sp>
    </p:spTree>
    <p:extLst>
      <p:ext uri="{BB962C8B-B14F-4D97-AF65-F5344CB8AC3E}">
        <p14:creationId xmlns:p14="http://schemas.microsoft.com/office/powerpoint/2010/main" val="3895189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Voor-oordelen</a:t>
            </a:r>
            <a:r>
              <a:rPr lang="nl-NL" dirty="0"/>
              <a:t> ook heel nuttig! Maar je ziet waar je naar kijkt en daar handel je naar geweten naar. Maar wat nou als je je anders gaat kijken? </a:t>
            </a:r>
          </a:p>
        </p:txBody>
      </p:sp>
      <p:sp>
        <p:nvSpPr>
          <p:cNvPr id="4" name="Tijdelijke aanduiding voor dianummer 3"/>
          <p:cNvSpPr>
            <a:spLocks noGrp="1"/>
          </p:cNvSpPr>
          <p:nvPr>
            <p:ph type="sldNum" sz="quarter" idx="5"/>
          </p:nvPr>
        </p:nvSpPr>
        <p:spPr/>
        <p:txBody>
          <a:bodyPr/>
          <a:lstStyle/>
          <a:p>
            <a:fld id="{60914949-8D2D-7941-B19B-B5A555EEC1B6}" type="slidenum">
              <a:rPr lang="nl-NL" smtClean="0"/>
              <a:t>25</a:t>
            </a:fld>
            <a:endParaRPr lang="nl-NL"/>
          </a:p>
        </p:txBody>
      </p:sp>
    </p:spTree>
    <p:extLst>
      <p:ext uri="{BB962C8B-B14F-4D97-AF65-F5344CB8AC3E}">
        <p14:creationId xmlns:p14="http://schemas.microsoft.com/office/powerpoint/2010/main" val="9530720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60914949-8D2D-7941-B19B-B5A555EEC1B6}" type="slidenum">
              <a:rPr lang="nl-NL" smtClean="0"/>
              <a:t>26</a:t>
            </a:fld>
            <a:endParaRPr lang="nl-NL"/>
          </a:p>
        </p:txBody>
      </p:sp>
    </p:spTree>
    <p:extLst>
      <p:ext uri="{BB962C8B-B14F-4D97-AF65-F5344CB8AC3E}">
        <p14:creationId xmlns:p14="http://schemas.microsoft.com/office/powerpoint/2010/main" val="8533131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begrip en de intentie er achter. Opendeuren beleid nootjes van zorg naar gewoon leven. Maar wat betekent dit voor jou als zorgmedewerker? De meesten zitten hier toch niet voor de zweetvoeten? Oud gedrag in een nieuw normen kader kan knellen. En brengt ook daadwerkelijk schurende dilemma’s met zich mee. </a:t>
            </a:r>
          </a:p>
          <a:p>
            <a:r>
              <a:rPr lang="nl-NL" dirty="0"/>
              <a:t>Er bij staan terwijl iemand zichzelf beschadigt.. Dat brengt hulpeloosheid en machteloosheid met zich mee. </a:t>
            </a:r>
          </a:p>
          <a:p>
            <a:endParaRPr lang="nl-NL" dirty="0"/>
          </a:p>
        </p:txBody>
      </p:sp>
      <p:sp>
        <p:nvSpPr>
          <p:cNvPr id="4" name="Tijdelijke aanduiding voor dianummer 3"/>
          <p:cNvSpPr>
            <a:spLocks noGrp="1"/>
          </p:cNvSpPr>
          <p:nvPr>
            <p:ph type="sldNum" sz="quarter" idx="5"/>
          </p:nvPr>
        </p:nvSpPr>
        <p:spPr/>
        <p:txBody>
          <a:bodyPr/>
          <a:lstStyle/>
          <a:p>
            <a:fld id="{60914949-8D2D-7941-B19B-B5A555EEC1B6}" type="slidenum">
              <a:rPr lang="nl-NL" smtClean="0"/>
              <a:t>27</a:t>
            </a:fld>
            <a:endParaRPr lang="nl-NL"/>
          </a:p>
        </p:txBody>
      </p:sp>
    </p:spTree>
    <p:extLst>
      <p:ext uri="{BB962C8B-B14F-4D97-AF65-F5344CB8AC3E}">
        <p14:creationId xmlns:p14="http://schemas.microsoft.com/office/powerpoint/2010/main" val="7494715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Omacht</a:t>
            </a:r>
            <a:r>
              <a:rPr lang="nl-NL" dirty="0"/>
              <a:t> verduren, verdragen en verdrieten horen erbij. Niet altijd leuk gezellig en geweldig. Werk en </a:t>
            </a:r>
            <a:r>
              <a:rPr lang="nl-NL" dirty="0" err="1"/>
              <a:t>leefplezier</a:t>
            </a:r>
            <a:r>
              <a:rPr lang="nl-NL" dirty="0"/>
              <a:t> kenmerken zich juist in het feit </a:t>
            </a:r>
            <a:r>
              <a:rPr lang="nl-NL" dirty="0" err="1"/>
              <a:t>adt</a:t>
            </a:r>
            <a:r>
              <a:rPr lang="nl-NL" dirty="0"/>
              <a:t> omgaan met </a:t>
            </a:r>
            <a:r>
              <a:rPr lang="nl-NL" dirty="0" err="1"/>
              <a:t>negativitiet</a:t>
            </a:r>
            <a:r>
              <a:rPr lang="nl-NL" dirty="0"/>
              <a:t> en om kunnen gaan met geen plezier juist werkgeluk oplevert. </a:t>
            </a:r>
          </a:p>
        </p:txBody>
      </p:sp>
      <p:sp>
        <p:nvSpPr>
          <p:cNvPr id="4" name="Tijdelijke aanduiding voor dianummer 3"/>
          <p:cNvSpPr>
            <a:spLocks noGrp="1"/>
          </p:cNvSpPr>
          <p:nvPr>
            <p:ph type="sldNum" sz="quarter" idx="5"/>
          </p:nvPr>
        </p:nvSpPr>
        <p:spPr/>
        <p:txBody>
          <a:bodyPr/>
          <a:lstStyle/>
          <a:p>
            <a:fld id="{60914949-8D2D-7941-B19B-B5A555EEC1B6}" type="slidenum">
              <a:rPr lang="nl-NL" smtClean="0"/>
              <a:t>28</a:t>
            </a:fld>
            <a:endParaRPr lang="nl-NL"/>
          </a:p>
        </p:txBody>
      </p:sp>
    </p:spTree>
    <p:extLst>
      <p:ext uri="{BB962C8B-B14F-4D97-AF65-F5344CB8AC3E}">
        <p14:creationId xmlns:p14="http://schemas.microsoft.com/office/powerpoint/2010/main" val="5041740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60914949-8D2D-7941-B19B-B5A555EEC1B6}" type="slidenum">
              <a:rPr lang="nl-NL" smtClean="0"/>
              <a:t>29</a:t>
            </a:fld>
            <a:endParaRPr lang="nl-NL"/>
          </a:p>
        </p:txBody>
      </p:sp>
    </p:spTree>
    <p:extLst>
      <p:ext uri="{BB962C8B-B14F-4D97-AF65-F5344CB8AC3E}">
        <p14:creationId xmlns:p14="http://schemas.microsoft.com/office/powerpoint/2010/main" val="39307182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60914949-8D2D-7941-B19B-B5A555EEC1B6}" type="slidenum">
              <a:rPr lang="nl-NL" smtClean="0"/>
              <a:t>30</a:t>
            </a:fld>
            <a:endParaRPr lang="nl-NL"/>
          </a:p>
        </p:txBody>
      </p:sp>
    </p:spTree>
    <p:extLst>
      <p:ext uri="{BB962C8B-B14F-4D97-AF65-F5344CB8AC3E}">
        <p14:creationId xmlns:p14="http://schemas.microsoft.com/office/powerpoint/2010/main" val="37341150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60914949-8D2D-7941-B19B-B5A555EEC1B6}" type="slidenum">
              <a:rPr lang="nl-NL" smtClean="0"/>
              <a:t>31</a:t>
            </a:fld>
            <a:endParaRPr lang="nl-NL"/>
          </a:p>
        </p:txBody>
      </p:sp>
    </p:spTree>
    <p:extLst>
      <p:ext uri="{BB962C8B-B14F-4D97-AF65-F5344CB8AC3E}">
        <p14:creationId xmlns:p14="http://schemas.microsoft.com/office/powerpoint/2010/main" val="2595192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Archipel: niet op je eigen eiland blijven zitten maar delen van je kennis met anderen en werken in een netwerk dat gaat verder </a:t>
            </a:r>
            <a:r>
              <a:rPr lang="nl-NL" dirty="0" err="1"/>
              <a:t>adn</a:t>
            </a:r>
            <a:r>
              <a:rPr lang="nl-NL" dirty="0"/>
              <a:t> het organisatiebelang. Maar gaat over clientbeleng en zorgmedewerkers belang. Client centraal en medewerker cruciaal. </a:t>
            </a:r>
          </a:p>
        </p:txBody>
      </p:sp>
      <p:sp>
        <p:nvSpPr>
          <p:cNvPr id="4" name="Tijdelijke aanduiding voor dianummer 3"/>
          <p:cNvSpPr>
            <a:spLocks noGrp="1"/>
          </p:cNvSpPr>
          <p:nvPr>
            <p:ph type="sldNum" sz="quarter" idx="5"/>
          </p:nvPr>
        </p:nvSpPr>
        <p:spPr/>
        <p:txBody>
          <a:bodyPr/>
          <a:lstStyle/>
          <a:p>
            <a:fld id="{60914949-8D2D-7941-B19B-B5A555EEC1B6}" type="slidenum">
              <a:rPr lang="nl-NL" smtClean="0"/>
              <a:t>5</a:t>
            </a:fld>
            <a:endParaRPr lang="nl-NL"/>
          </a:p>
        </p:txBody>
      </p:sp>
    </p:spTree>
    <p:extLst>
      <p:ext uri="{BB962C8B-B14F-4D97-AF65-F5344CB8AC3E}">
        <p14:creationId xmlns:p14="http://schemas.microsoft.com/office/powerpoint/2010/main" val="28089344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Op Internationale Vrouwendag wil ik een van de mooiste vrouwen van Rotterdam in het licht zetten.</a:t>
            </a:r>
            <a:br>
              <a:rPr lang="nl-NL" sz="1200" b="0"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Carla.</a:t>
            </a:r>
            <a:br>
              <a:rPr lang="nl-NL" sz="1200" b="0"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Misschien wel de bekendste dakloze vrouw van de stad. En dat is niet zonder reden.</a:t>
            </a:r>
            <a:br>
              <a:rPr lang="nl-NL" sz="1200" b="0" i="0" kern="1200" dirty="0">
                <a:solidFill>
                  <a:schemeClr val="tx1"/>
                </a:solidFill>
                <a:effectLst/>
                <a:latin typeface="+mn-lt"/>
                <a:ea typeface="+mn-ea"/>
                <a:cs typeface="+mn-cs"/>
              </a:rPr>
            </a:br>
            <a:br>
              <a:rPr lang="nl-NL" sz="1200" b="0"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Carla is namelijk onvergetelijk.</a:t>
            </a:r>
            <a:br>
              <a:rPr lang="nl-NL" sz="1200" b="0" i="0" kern="1200" dirty="0">
                <a:solidFill>
                  <a:schemeClr val="tx1"/>
                </a:solidFill>
                <a:effectLst/>
                <a:latin typeface="+mn-lt"/>
                <a:ea typeface="+mn-ea"/>
                <a:cs typeface="+mn-cs"/>
              </a:rPr>
            </a:br>
            <a:br>
              <a:rPr lang="nl-NL" sz="1200" b="0"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Ze spreekt zich uit. Regelmatig zie ik filmpjes van haar voorbij komen op sociale media: zittend op de stoep, soms met een crackpijp in haar hand. Vuil geworden kleren, laag over laag om haar botten. Haar in de war.</a:t>
            </a:r>
            <a:br>
              <a:rPr lang="nl-NL" sz="1200" b="0" i="0" kern="1200" dirty="0">
                <a:solidFill>
                  <a:schemeClr val="tx1"/>
                </a:solidFill>
                <a:effectLst/>
                <a:latin typeface="+mn-lt"/>
                <a:ea typeface="+mn-ea"/>
                <a:cs typeface="+mn-cs"/>
              </a:rPr>
            </a:br>
            <a:br>
              <a:rPr lang="nl-NL" sz="1200" b="0"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Een junk.</a:t>
            </a:r>
            <a:br>
              <a:rPr lang="nl-NL" sz="1200" b="0" i="0" kern="1200" dirty="0">
                <a:solidFill>
                  <a:schemeClr val="tx1"/>
                </a:solidFill>
                <a:effectLst/>
                <a:latin typeface="+mn-lt"/>
                <a:ea typeface="+mn-ea"/>
                <a:cs typeface="+mn-cs"/>
              </a:rPr>
            </a:br>
            <a:endParaRPr lang="nl-NL" dirty="0"/>
          </a:p>
        </p:txBody>
      </p:sp>
      <p:sp>
        <p:nvSpPr>
          <p:cNvPr id="4" name="Tijdelijke aanduiding voor dianummer 3"/>
          <p:cNvSpPr>
            <a:spLocks noGrp="1"/>
          </p:cNvSpPr>
          <p:nvPr>
            <p:ph type="sldNum" sz="quarter" idx="5"/>
          </p:nvPr>
        </p:nvSpPr>
        <p:spPr/>
        <p:txBody>
          <a:bodyPr/>
          <a:lstStyle/>
          <a:p>
            <a:fld id="{60914949-8D2D-7941-B19B-B5A555EEC1B6}" type="slidenum">
              <a:rPr lang="nl-NL" smtClean="0"/>
              <a:t>32</a:t>
            </a:fld>
            <a:endParaRPr lang="nl-NL"/>
          </a:p>
        </p:txBody>
      </p:sp>
    </p:spTree>
    <p:extLst>
      <p:ext uri="{BB962C8B-B14F-4D97-AF65-F5344CB8AC3E}">
        <p14:creationId xmlns:p14="http://schemas.microsoft.com/office/powerpoint/2010/main" val="42908313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Omdat je niet alles met kennis kunt oplossen. Ook </a:t>
            </a:r>
            <a:r>
              <a:rPr lang="nl-NL" dirty="0" err="1"/>
              <a:t>expers</a:t>
            </a:r>
            <a:r>
              <a:rPr lang="nl-NL" dirty="0"/>
              <a:t> of miss wel juist experts dealen met morele dilemma’s. Net al </a:t>
            </a:r>
            <a:r>
              <a:rPr lang="nl-NL" dirty="0" err="1"/>
              <a:t>sin</a:t>
            </a:r>
            <a:r>
              <a:rPr lang="nl-NL" dirty="0"/>
              <a:t> het gewone leven mee leven. Mee dealen. </a:t>
            </a:r>
          </a:p>
        </p:txBody>
      </p:sp>
      <p:sp>
        <p:nvSpPr>
          <p:cNvPr id="4" name="Tijdelijke aanduiding voor dianummer 3"/>
          <p:cNvSpPr>
            <a:spLocks noGrp="1"/>
          </p:cNvSpPr>
          <p:nvPr>
            <p:ph type="sldNum" sz="quarter" idx="5"/>
          </p:nvPr>
        </p:nvSpPr>
        <p:spPr/>
        <p:txBody>
          <a:bodyPr/>
          <a:lstStyle/>
          <a:p>
            <a:fld id="{60914949-8D2D-7941-B19B-B5A555EEC1B6}" type="slidenum">
              <a:rPr lang="nl-NL" smtClean="0"/>
              <a:t>33</a:t>
            </a:fld>
            <a:endParaRPr lang="nl-NL"/>
          </a:p>
        </p:txBody>
      </p:sp>
    </p:spTree>
    <p:extLst>
      <p:ext uri="{BB962C8B-B14F-4D97-AF65-F5344CB8AC3E}">
        <p14:creationId xmlns:p14="http://schemas.microsoft.com/office/powerpoint/2010/main" val="23740031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 dit is universeel. Van organisatie naar medewerker, van medewerker naar client naar diens naasten naar de buurt etc. En dat geldt dus ook voor de medewerker in het team . </a:t>
            </a:r>
          </a:p>
          <a:p>
            <a:endParaRPr lang="nl-NL" dirty="0"/>
          </a:p>
        </p:txBody>
      </p:sp>
      <p:sp>
        <p:nvSpPr>
          <p:cNvPr id="4" name="Tijdelijke aanduiding voor dianummer 3"/>
          <p:cNvSpPr>
            <a:spLocks noGrp="1"/>
          </p:cNvSpPr>
          <p:nvPr>
            <p:ph type="sldNum" sz="quarter" idx="5"/>
          </p:nvPr>
        </p:nvSpPr>
        <p:spPr/>
        <p:txBody>
          <a:bodyPr/>
          <a:lstStyle/>
          <a:p>
            <a:fld id="{60914949-8D2D-7941-B19B-B5A555EEC1B6}" type="slidenum">
              <a:rPr lang="nl-NL" smtClean="0"/>
              <a:t>34</a:t>
            </a:fld>
            <a:endParaRPr lang="nl-NL"/>
          </a:p>
        </p:txBody>
      </p:sp>
    </p:spTree>
    <p:extLst>
      <p:ext uri="{BB962C8B-B14F-4D97-AF65-F5344CB8AC3E}">
        <p14:creationId xmlns:p14="http://schemas.microsoft.com/office/powerpoint/2010/main" val="516097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Want dat levert naast </a:t>
            </a:r>
            <a:r>
              <a:rPr lang="nl-NL" dirty="0" err="1"/>
              <a:t>leefplezier</a:t>
            </a:r>
            <a:r>
              <a:rPr lang="nl-NL" dirty="0"/>
              <a:t> ook veel werkplezier! </a:t>
            </a:r>
          </a:p>
        </p:txBody>
      </p:sp>
      <p:sp>
        <p:nvSpPr>
          <p:cNvPr id="4" name="Tijdelijke aanduiding voor dianummer 3"/>
          <p:cNvSpPr>
            <a:spLocks noGrp="1"/>
          </p:cNvSpPr>
          <p:nvPr>
            <p:ph type="sldNum" sz="quarter" idx="5"/>
          </p:nvPr>
        </p:nvSpPr>
        <p:spPr/>
        <p:txBody>
          <a:bodyPr/>
          <a:lstStyle/>
          <a:p>
            <a:fld id="{60914949-8D2D-7941-B19B-B5A555EEC1B6}" type="slidenum">
              <a:rPr lang="nl-NL" smtClean="0"/>
              <a:t>35</a:t>
            </a:fld>
            <a:endParaRPr lang="nl-NL"/>
          </a:p>
        </p:txBody>
      </p:sp>
    </p:spTree>
    <p:extLst>
      <p:ext uri="{BB962C8B-B14F-4D97-AF65-F5344CB8AC3E}">
        <p14:creationId xmlns:p14="http://schemas.microsoft.com/office/powerpoint/2010/main" val="1728880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60914949-8D2D-7941-B19B-B5A555EEC1B6}" type="slidenum">
              <a:rPr lang="nl-NL" smtClean="0"/>
              <a:t>6</a:t>
            </a:fld>
            <a:endParaRPr lang="nl-NL"/>
          </a:p>
        </p:txBody>
      </p:sp>
    </p:spTree>
    <p:extLst>
      <p:ext uri="{BB962C8B-B14F-4D97-AF65-F5344CB8AC3E}">
        <p14:creationId xmlns:p14="http://schemas.microsoft.com/office/powerpoint/2010/main" val="3619702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Transformeren is niet eenvoudig. Verhaal van de rups en de vlinder. </a:t>
            </a:r>
          </a:p>
          <a:p>
            <a:r>
              <a:rPr lang="nl-NL" dirty="0"/>
              <a:t>Tandenpoetsen bij de gehandicaptenzorg. Terug kijkend </a:t>
            </a:r>
            <a:r>
              <a:rPr lang="nl-NL" dirty="0" err="1"/>
              <a:t>denkje</a:t>
            </a:r>
            <a:r>
              <a:rPr lang="nl-NL" dirty="0"/>
              <a:t> o nee!! Maar dat was toen de norm. Wat is nu de norm? We noemen mensen nog steeds cliënten, mijn bewoners of patiënten terwijl ze </a:t>
            </a:r>
            <a:r>
              <a:rPr lang="nl-NL" dirty="0" err="1"/>
              <a:t>meerendeel</a:t>
            </a:r>
            <a:r>
              <a:rPr lang="nl-NL" dirty="0"/>
              <a:t> van hun bestaan dat niet zijn. Taal is cultuur. </a:t>
            </a:r>
          </a:p>
          <a:p>
            <a:r>
              <a:rPr lang="nl-NL" dirty="0"/>
              <a:t>Ga eens bij jezelf na wat je vroeger heel </a:t>
            </a:r>
            <a:r>
              <a:rPr lang="nl-NL" dirty="0" err="1"/>
              <a:t>normala</a:t>
            </a:r>
            <a:r>
              <a:rPr lang="nl-NL" dirty="0"/>
              <a:t> vond te doen en in het licht van nu niet. Twee tallen. </a:t>
            </a:r>
          </a:p>
          <a:p>
            <a:endParaRPr lang="nl-NL" dirty="0"/>
          </a:p>
        </p:txBody>
      </p:sp>
      <p:sp>
        <p:nvSpPr>
          <p:cNvPr id="4" name="Tijdelijke aanduiding voor dianummer 3"/>
          <p:cNvSpPr>
            <a:spLocks noGrp="1"/>
          </p:cNvSpPr>
          <p:nvPr>
            <p:ph type="sldNum" sz="quarter" idx="5"/>
          </p:nvPr>
        </p:nvSpPr>
        <p:spPr/>
        <p:txBody>
          <a:bodyPr/>
          <a:lstStyle/>
          <a:p>
            <a:fld id="{60914949-8D2D-7941-B19B-B5A555EEC1B6}" type="slidenum">
              <a:rPr lang="nl-NL" smtClean="0"/>
              <a:t>7</a:t>
            </a:fld>
            <a:endParaRPr lang="nl-NL"/>
          </a:p>
        </p:txBody>
      </p:sp>
    </p:spTree>
    <p:extLst>
      <p:ext uri="{BB962C8B-B14F-4D97-AF65-F5344CB8AC3E}">
        <p14:creationId xmlns:p14="http://schemas.microsoft.com/office/powerpoint/2010/main" val="3118910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Client centraal en collega cruciaal = beide een vleugel van de vlinder. Elkaar nodig en het is gespiegeld. </a:t>
            </a:r>
          </a:p>
        </p:txBody>
      </p:sp>
      <p:sp>
        <p:nvSpPr>
          <p:cNvPr id="4" name="Tijdelijke aanduiding voor dianummer 3"/>
          <p:cNvSpPr>
            <a:spLocks noGrp="1"/>
          </p:cNvSpPr>
          <p:nvPr>
            <p:ph type="sldNum" sz="quarter" idx="5"/>
          </p:nvPr>
        </p:nvSpPr>
        <p:spPr/>
        <p:txBody>
          <a:bodyPr/>
          <a:lstStyle/>
          <a:p>
            <a:fld id="{60914949-8D2D-7941-B19B-B5A555EEC1B6}" type="slidenum">
              <a:rPr lang="nl-NL" smtClean="0"/>
              <a:t>8</a:t>
            </a:fld>
            <a:endParaRPr lang="nl-NL"/>
          </a:p>
        </p:txBody>
      </p:sp>
    </p:spTree>
    <p:extLst>
      <p:ext uri="{BB962C8B-B14F-4D97-AF65-F5344CB8AC3E}">
        <p14:creationId xmlns:p14="http://schemas.microsoft.com/office/powerpoint/2010/main" val="3779776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Vrijheid en veiligheid staan opgespannen voet. Besprek met je buurvrouw of buurman: wanneer voel jij je veilig? Waar zit de basis van het gevoel van veilig voelen?</a:t>
            </a:r>
          </a:p>
          <a:p>
            <a:r>
              <a:rPr lang="nl-NL" dirty="0"/>
              <a:t>Spelletje achter iemand staan en je laten opvangen. Dan wil je ze zien. Je wilt ze kennen. En hoe doe je dat? </a:t>
            </a:r>
          </a:p>
        </p:txBody>
      </p:sp>
      <p:sp>
        <p:nvSpPr>
          <p:cNvPr id="4" name="Tijdelijke aanduiding voor dianummer 3"/>
          <p:cNvSpPr>
            <a:spLocks noGrp="1"/>
          </p:cNvSpPr>
          <p:nvPr>
            <p:ph type="sldNum" sz="quarter" idx="5"/>
          </p:nvPr>
        </p:nvSpPr>
        <p:spPr/>
        <p:txBody>
          <a:bodyPr/>
          <a:lstStyle/>
          <a:p>
            <a:fld id="{60914949-8D2D-7941-B19B-B5A555EEC1B6}" type="slidenum">
              <a:rPr lang="nl-NL" smtClean="0"/>
              <a:t>9</a:t>
            </a:fld>
            <a:endParaRPr lang="nl-NL"/>
          </a:p>
        </p:txBody>
      </p:sp>
    </p:spTree>
    <p:extLst>
      <p:ext uri="{BB962C8B-B14F-4D97-AF65-F5344CB8AC3E}">
        <p14:creationId xmlns:p14="http://schemas.microsoft.com/office/powerpoint/2010/main" val="582094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Anecdote</a:t>
            </a:r>
            <a:r>
              <a:rPr lang="nl-NL" dirty="0"/>
              <a:t>: het onderzoek met de camera op de rolstoel. </a:t>
            </a:r>
          </a:p>
        </p:txBody>
      </p:sp>
      <p:sp>
        <p:nvSpPr>
          <p:cNvPr id="4" name="Tijdelijke aanduiding voor dianummer 3"/>
          <p:cNvSpPr>
            <a:spLocks noGrp="1"/>
          </p:cNvSpPr>
          <p:nvPr>
            <p:ph type="sldNum" sz="quarter" idx="5"/>
          </p:nvPr>
        </p:nvSpPr>
        <p:spPr/>
        <p:txBody>
          <a:bodyPr/>
          <a:lstStyle/>
          <a:p>
            <a:fld id="{60914949-8D2D-7941-B19B-B5A555EEC1B6}" type="slidenum">
              <a:rPr lang="nl-NL" smtClean="0"/>
              <a:t>10</a:t>
            </a:fld>
            <a:endParaRPr lang="nl-NL"/>
          </a:p>
        </p:txBody>
      </p:sp>
    </p:spTree>
    <p:extLst>
      <p:ext uri="{BB962C8B-B14F-4D97-AF65-F5344CB8AC3E}">
        <p14:creationId xmlns:p14="http://schemas.microsoft.com/office/powerpoint/2010/main" val="2373580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ym typeface="Wingdings" pitchFamily="2" charset="2"/>
              </a:rPr>
              <a:t>Wat betekent voor jou veiligheid? </a:t>
            </a:r>
          </a:p>
          <a:p>
            <a:r>
              <a:rPr lang="nl-NL" dirty="0">
                <a:sym typeface="Wingdings" pitchFamily="2" charset="2"/>
              </a:rPr>
              <a:t>Zelfde al je buurvrouw? </a:t>
            </a:r>
          </a:p>
          <a:p>
            <a:r>
              <a:rPr lang="nl-NL" dirty="0">
                <a:sym typeface="Wingdings" pitchFamily="2" charset="2"/>
              </a:rPr>
              <a:t>Als je vader bang is voor het onweer neem je dat automatisch over als kind. Immers alles is energie. Je voelt de spanning in de groep. Als er onenigheid is in het team zijn de </a:t>
            </a:r>
            <a:r>
              <a:rPr lang="nl-NL" dirty="0" err="1">
                <a:sym typeface="Wingdings" pitchFamily="2" charset="2"/>
              </a:rPr>
              <a:t>clienetn</a:t>
            </a:r>
            <a:r>
              <a:rPr lang="nl-NL" dirty="0">
                <a:sym typeface="Wingdings" pitchFamily="2" charset="2"/>
              </a:rPr>
              <a:t> onrustiger.. Herkenbaar? </a:t>
            </a:r>
          </a:p>
          <a:p>
            <a:r>
              <a:rPr lang="nl-NL" dirty="0">
                <a:sym typeface="Wingdings" pitchFamily="2" charset="2"/>
              </a:rPr>
              <a:t>Veiligheid bieden wat betekent dat? Je kan een ander ook dooddrukken vanuit de veiligheid. </a:t>
            </a:r>
            <a:endParaRPr lang="nl-NL" dirty="0"/>
          </a:p>
        </p:txBody>
      </p:sp>
      <p:sp>
        <p:nvSpPr>
          <p:cNvPr id="4" name="Tijdelijke aanduiding voor dianummer 3"/>
          <p:cNvSpPr>
            <a:spLocks noGrp="1"/>
          </p:cNvSpPr>
          <p:nvPr>
            <p:ph type="sldNum" sz="quarter" idx="5"/>
          </p:nvPr>
        </p:nvSpPr>
        <p:spPr/>
        <p:txBody>
          <a:bodyPr/>
          <a:lstStyle/>
          <a:p>
            <a:fld id="{60914949-8D2D-7941-B19B-B5A555EEC1B6}" type="slidenum">
              <a:rPr lang="nl-NL" smtClean="0"/>
              <a:t>11</a:t>
            </a:fld>
            <a:endParaRPr lang="nl-NL"/>
          </a:p>
        </p:txBody>
      </p:sp>
    </p:spTree>
    <p:extLst>
      <p:ext uri="{BB962C8B-B14F-4D97-AF65-F5344CB8AC3E}">
        <p14:creationId xmlns:p14="http://schemas.microsoft.com/office/powerpoint/2010/main" val="1170421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1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16.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10.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1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16.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10.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1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DEDA02-FAB4-DB6C-EBF7-6BD9C472DCD9}"/>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FE2063D1-7DE4-9B31-20AB-606CA4D114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2D17304-D9A9-F764-0E89-D962276C7E5B}"/>
              </a:ext>
            </a:extLst>
          </p:cNvPr>
          <p:cNvSpPr>
            <a:spLocks noGrp="1"/>
          </p:cNvSpPr>
          <p:nvPr>
            <p:ph type="dt" sz="half" idx="10"/>
          </p:nvPr>
        </p:nvSpPr>
        <p:spPr/>
        <p:txBody>
          <a:bodyPr/>
          <a:lstStyle/>
          <a:p>
            <a:fld id="{D6BEF00C-02B3-0E4B-B5D2-6EBE71D93C51}" type="datetimeFigureOut">
              <a:rPr lang="nl-NL" smtClean="0"/>
              <a:t>12-3-2026</a:t>
            </a:fld>
            <a:endParaRPr lang="nl-NL"/>
          </a:p>
        </p:txBody>
      </p:sp>
      <p:sp>
        <p:nvSpPr>
          <p:cNvPr id="5" name="Tijdelijke aanduiding voor voettekst 4">
            <a:extLst>
              <a:ext uri="{FF2B5EF4-FFF2-40B4-BE49-F238E27FC236}">
                <a16:creationId xmlns:a16="http://schemas.microsoft.com/office/drawing/2014/main" id="{FE0E53A1-D36D-660D-6B43-2AD2C520510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770C767-CD1B-DA10-E687-78976228B8FD}"/>
              </a:ext>
            </a:extLst>
          </p:cNvPr>
          <p:cNvSpPr>
            <a:spLocks noGrp="1"/>
          </p:cNvSpPr>
          <p:nvPr>
            <p:ph type="sldNum" sz="quarter" idx="12"/>
          </p:nvPr>
        </p:nvSpPr>
        <p:spPr/>
        <p:txBody>
          <a:bodyPr/>
          <a:lstStyle/>
          <a:p>
            <a:fld id="{C5CF6FBC-0324-E94F-8B48-927A0F69634E}" type="slidenum">
              <a:rPr lang="nl-NL" smtClean="0"/>
              <a:t>‹nr.›</a:t>
            </a:fld>
            <a:endParaRPr lang="nl-NL"/>
          </a:p>
        </p:txBody>
      </p:sp>
    </p:spTree>
    <p:extLst>
      <p:ext uri="{BB962C8B-B14F-4D97-AF65-F5344CB8AC3E}">
        <p14:creationId xmlns:p14="http://schemas.microsoft.com/office/powerpoint/2010/main" val="744566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1B8517-7082-9734-604E-226B9410E10A}"/>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1EFD4226-7880-5D8E-B3C2-3EBC0D9F58E5}"/>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69049DB-3A9A-0818-C217-C3DD0065FE14}"/>
              </a:ext>
            </a:extLst>
          </p:cNvPr>
          <p:cNvSpPr>
            <a:spLocks noGrp="1"/>
          </p:cNvSpPr>
          <p:nvPr>
            <p:ph type="dt" sz="half" idx="10"/>
          </p:nvPr>
        </p:nvSpPr>
        <p:spPr/>
        <p:txBody>
          <a:bodyPr/>
          <a:lstStyle/>
          <a:p>
            <a:fld id="{D6BEF00C-02B3-0E4B-B5D2-6EBE71D93C51}" type="datetimeFigureOut">
              <a:rPr lang="nl-NL" smtClean="0"/>
              <a:t>12-3-2026</a:t>
            </a:fld>
            <a:endParaRPr lang="nl-NL"/>
          </a:p>
        </p:txBody>
      </p:sp>
      <p:sp>
        <p:nvSpPr>
          <p:cNvPr id="5" name="Tijdelijke aanduiding voor voettekst 4">
            <a:extLst>
              <a:ext uri="{FF2B5EF4-FFF2-40B4-BE49-F238E27FC236}">
                <a16:creationId xmlns:a16="http://schemas.microsoft.com/office/drawing/2014/main" id="{A09E6E42-C09B-9F43-1924-DEA76324AA8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8AF50EA-F92D-A188-A5A5-933C4FCC7828}"/>
              </a:ext>
            </a:extLst>
          </p:cNvPr>
          <p:cNvSpPr>
            <a:spLocks noGrp="1"/>
          </p:cNvSpPr>
          <p:nvPr>
            <p:ph type="sldNum" sz="quarter" idx="12"/>
          </p:nvPr>
        </p:nvSpPr>
        <p:spPr/>
        <p:txBody>
          <a:bodyPr/>
          <a:lstStyle/>
          <a:p>
            <a:fld id="{C5CF6FBC-0324-E94F-8B48-927A0F69634E}" type="slidenum">
              <a:rPr lang="nl-NL" smtClean="0"/>
              <a:t>‹nr.›</a:t>
            </a:fld>
            <a:endParaRPr lang="nl-NL"/>
          </a:p>
        </p:txBody>
      </p:sp>
    </p:spTree>
    <p:extLst>
      <p:ext uri="{BB962C8B-B14F-4D97-AF65-F5344CB8AC3E}">
        <p14:creationId xmlns:p14="http://schemas.microsoft.com/office/powerpoint/2010/main" val="3431562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F1B56A0-8731-F388-EB4F-CFA2CACC50F4}"/>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B8562D0-D25B-71D9-8687-6EBF0DB6103A}"/>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0CD3150-7791-F647-D276-02C3457F43C5}"/>
              </a:ext>
            </a:extLst>
          </p:cNvPr>
          <p:cNvSpPr>
            <a:spLocks noGrp="1"/>
          </p:cNvSpPr>
          <p:nvPr>
            <p:ph type="dt" sz="half" idx="10"/>
          </p:nvPr>
        </p:nvSpPr>
        <p:spPr/>
        <p:txBody>
          <a:bodyPr/>
          <a:lstStyle/>
          <a:p>
            <a:fld id="{D6BEF00C-02B3-0E4B-B5D2-6EBE71D93C51}" type="datetimeFigureOut">
              <a:rPr lang="nl-NL" smtClean="0"/>
              <a:t>12-3-2026</a:t>
            </a:fld>
            <a:endParaRPr lang="nl-NL"/>
          </a:p>
        </p:txBody>
      </p:sp>
      <p:sp>
        <p:nvSpPr>
          <p:cNvPr id="5" name="Tijdelijke aanduiding voor voettekst 4">
            <a:extLst>
              <a:ext uri="{FF2B5EF4-FFF2-40B4-BE49-F238E27FC236}">
                <a16:creationId xmlns:a16="http://schemas.microsoft.com/office/drawing/2014/main" id="{9DEBACE7-4246-8364-487A-6EB4A7843ED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999A75D-27A6-2482-03BC-0BE88B2AD28B}"/>
              </a:ext>
            </a:extLst>
          </p:cNvPr>
          <p:cNvSpPr>
            <a:spLocks noGrp="1"/>
          </p:cNvSpPr>
          <p:nvPr>
            <p:ph type="sldNum" sz="quarter" idx="12"/>
          </p:nvPr>
        </p:nvSpPr>
        <p:spPr/>
        <p:txBody>
          <a:bodyPr/>
          <a:lstStyle/>
          <a:p>
            <a:fld id="{C5CF6FBC-0324-E94F-8B48-927A0F69634E}" type="slidenum">
              <a:rPr lang="nl-NL" smtClean="0"/>
              <a:t>‹nr.›</a:t>
            </a:fld>
            <a:endParaRPr lang="nl-NL"/>
          </a:p>
        </p:txBody>
      </p:sp>
    </p:spTree>
    <p:extLst>
      <p:ext uri="{BB962C8B-B14F-4D97-AF65-F5344CB8AC3E}">
        <p14:creationId xmlns:p14="http://schemas.microsoft.com/office/powerpoint/2010/main" val="3314360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slide paars">
    <p:bg>
      <p:bgPr>
        <a:solidFill>
          <a:srgbClr val="EEE5F3"/>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3A1C593-65D0-4073-BCC9-577B9352EA97}" type="datetimeFigureOut">
              <a:rPr lang="en-US" smtClean="0"/>
              <a:t>3/12/2026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‹nr.›</a:t>
            </a:fld>
            <a:endParaRPr lang="en-US"/>
          </a:p>
        </p:txBody>
      </p:sp>
      <p:sp>
        <p:nvSpPr>
          <p:cNvPr id="6" name="Title Placeholder 1"/>
          <p:cNvSpPr>
            <a:spLocks noGrp="1"/>
          </p:cNvSpPr>
          <p:nvPr>
            <p:ph type="title"/>
          </p:nvPr>
        </p:nvSpPr>
        <p:spPr>
          <a:xfrm>
            <a:off x="611505" y="889000"/>
            <a:ext cx="11057890" cy="1325880"/>
          </a:xfrm>
          <a:prstGeom prst="rect">
            <a:avLst/>
          </a:prstGeom>
        </p:spPr>
        <p:txBody>
          <a:bodyPr vert="horz" lIns="91440" tIns="45720" rIns="91440" bIns="45720" rtlCol="0" anchor="ctr">
            <a:normAutofit/>
          </a:bodyPr>
          <a:lstStyle/>
          <a:p>
            <a:r>
              <a:rPr lang="nl-NL"/>
              <a:t>Klik om stijl te bewerken</a:t>
            </a:r>
            <a:endParaRPr lang="en-US"/>
          </a:p>
        </p:txBody>
      </p:sp>
      <p:sp>
        <p:nvSpPr>
          <p:cNvPr id="7" name="Text Placeholder 6"/>
          <p:cNvSpPr>
            <a:spLocks noGrp="1"/>
          </p:cNvSpPr>
          <p:nvPr>
            <p:ph type="body" idx="1"/>
          </p:nvPr>
        </p:nvSpPr>
        <p:spPr>
          <a:xfrm>
            <a:off x="611505" y="2297430"/>
            <a:ext cx="11058525" cy="3879850"/>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2" name="Picture 1" descr="archipel-beeldmerk"/>
          <p:cNvPicPr>
            <a:picLocks noChangeAspect="1"/>
          </p:cNvPicPr>
          <p:nvPr userDrawn="1"/>
        </p:nvPicPr>
        <p:blipFill>
          <a:blip r:embed="rId2"/>
          <a:stretch>
            <a:fillRect/>
          </a:stretch>
        </p:blipFill>
        <p:spPr>
          <a:xfrm>
            <a:off x="10730865" y="549275"/>
            <a:ext cx="906145" cy="358775"/>
          </a:xfrm>
          <a:prstGeom prst="rect">
            <a:avLst/>
          </a:prstGeom>
        </p:spPr>
      </p:pic>
    </p:spTree>
    <p:extLst>
      <p:ext uri="{BB962C8B-B14F-4D97-AF65-F5344CB8AC3E}">
        <p14:creationId xmlns:p14="http://schemas.microsoft.com/office/powerpoint/2010/main" val="146646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Logo slide paars">
    <p:bg>
      <p:bgPr>
        <a:solidFill>
          <a:srgbClr val="EEE5F3"/>
        </a:solidFill>
        <a:effectLst/>
      </p:bgPr>
    </p:bg>
    <p:spTree>
      <p:nvGrpSpPr>
        <p:cNvPr id="1" name=""/>
        <p:cNvGrpSpPr/>
        <p:nvPr/>
      </p:nvGrpSpPr>
      <p:grpSpPr>
        <a:xfrm>
          <a:off x="0" y="0"/>
          <a:ext cx="0" cy="0"/>
          <a:chOff x="0" y="0"/>
          <a:chExt cx="0" cy="0"/>
        </a:xfrm>
      </p:grpSpPr>
      <p:pic>
        <p:nvPicPr>
          <p:cNvPr id="25" name="Picture 24" descr="archipel-logo-groot"/>
          <p:cNvPicPr>
            <a:picLocks noChangeAspect="1"/>
          </p:cNvPicPr>
          <p:nvPr userDrawn="1"/>
        </p:nvPicPr>
        <p:blipFill>
          <a:blip r:embed="rId2"/>
          <a:stretch>
            <a:fillRect/>
          </a:stretch>
        </p:blipFill>
        <p:spPr>
          <a:xfrm>
            <a:off x="2459990" y="2308860"/>
            <a:ext cx="6460490" cy="2056130"/>
          </a:xfrm>
          <a:prstGeom prst="rect">
            <a:avLst/>
          </a:prstGeom>
        </p:spPr>
      </p:pic>
      <p:sp>
        <p:nvSpPr>
          <p:cNvPr id="26" name="Slide Number Placeholder 25"/>
          <p:cNvSpPr>
            <a:spLocks noGrp="1"/>
          </p:cNvSpPr>
          <p:nvPr>
            <p:ph type="sldNum" sz="quarter" idx="4"/>
          </p:nvPr>
        </p:nvSpPr>
        <p:spPr>
          <a:xfrm>
            <a:off x="6590030" y="6259830"/>
            <a:ext cx="1563370" cy="365125"/>
          </a:xfrm>
          <a:prstGeom prst="rect">
            <a:avLst/>
          </a:prstGeom>
        </p:spPr>
        <p:txBody>
          <a:bodyPr vert="horz" lIns="91440" tIns="45720" rIns="91440" bIns="45720" rtlCol="0" anchor="ctr"/>
          <a:lstStyle>
            <a:lvl1pPr algn="r">
              <a:defRPr sz="1200">
                <a:solidFill>
                  <a:srgbClr val="601C70"/>
                </a:solidFill>
                <a:latin typeface="Gotham Rounded" charset="0"/>
                <a:cs typeface="Gotham Rounded" charset="0"/>
              </a:defRPr>
            </a:lvl1pPr>
          </a:lstStyle>
          <a:p>
            <a:fld id="{9B618960-8005-486C-9A75-10CB2AAC16F9}" type="slidenum">
              <a:rPr lang="en-US" smtClean="0"/>
              <a:t>‹nr.›</a:t>
            </a:fld>
            <a:endParaRPr lang="en-US"/>
          </a:p>
        </p:txBody>
      </p:sp>
      <p:sp>
        <p:nvSpPr>
          <p:cNvPr id="27" name="Footer Placeholder 26"/>
          <p:cNvSpPr>
            <a:spLocks noGrp="1"/>
          </p:cNvSpPr>
          <p:nvPr>
            <p:ph type="ftr" sz="quarter" idx="3"/>
          </p:nvPr>
        </p:nvSpPr>
        <p:spPr>
          <a:xfrm>
            <a:off x="2107565" y="6261100"/>
            <a:ext cx="4406900" cy="365125"/>
          </a:xfrm>
          <a:prstGeom prst="rect">
            <a:avLst/>
          </a:prstGeom>
        </p:spPr>
        <p:txBody>
          <a:bodyPr vert="horz" lIns="91440" tIns="45720" rIns="91440" bIns="45720" rtlCol="0" anchor="ctr"/>
          <a:lstStyle>
            <a:lvl1pPr algn="ctr">
              <a:defRPr sz="1200">
                <a:solidFill>
                  <a:srgbClr val="601C70"/>
                </a:solidFill>
                <a:latin typeface="Gotham Rounded" charset="0"/>
                <a:cs typeface="Gotham Rounded" charset="0"/>
              </a:defRPr>
            </a:lvl1pPr>
          </a:lstStyle>
          <a:p>
            <a:endParaRPr lang="en-US"/>
          </a:p>
        </p:txBody>
      </p:sp>
      <p:sp>
        <p:nvSpPr>
          <p:cNvPr id="28" name="Date Placeholder 27"/>
          <p:cNvSpPr>
            <a:spLocks noGrp="1"/>
          </p:cNvSpPr>
          <p:nvPr>
            <p:ph type="dt" sz="half" idx="2"/>
          </p:nvPr>
        </p:nvSpPr>
        <p:spPr>
          <a:xfrm>
            <a:off x="626745" y="6261100"/>
            <a:ext cx="1400175" cy="365125"/>
          </a:xfrm>
          <a:prstGeom prst="rect">
            <a:avLst/>
          </a:prstGeom>
        </p:spPr>
        <p:txBody>
          <a:bodyPr vert="horz" lIns="91440" tIns="45720" rIns="91440" bIns="45720" rtlCol="0" anchor="ctr"/>
          <a:lstStyle>
            <a:lvl1pPr algn="l">
              <a:defRPr sz="1200">
                <a:solidFill>
                  <a:srgbClr val="601C70"/>
                </a:solidFill>
                <a:latin typeface="Gotham Rounded" charset="0"/>
                <a:cs typeface="Gotham Rounded" charset="0"/>
              </a:defRPr>
            </a:lvl1pPr>
          </a:lstStyle>
          <a:p>
            <a:fld id="{63A1C593-65D0-4073-BCC9-577B9352EA97}" type="datetimeFigureOut">
              <a:rPr lang="en-US" smtClean="0"/>
              <a:t>3/12/2026</a:t>
            </a:fld>
            <a:endParaRPr lang="en-US"/>
          </a:p>
        </p:txBody>
      </p:sp>
    </p:spTree>
    <p:extLst>
      <p:ext uri="{BB962C8B-B14F-4D97-AF65-F5344CB8AC3E}">
        <p14:creationId xmlns:p14="http://schemas.microsoft.com/office/powerpoint/2010/main" val="3004013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aars">
    <p:spTree>
      <p:nvGrpSpPr>
        <p:cNvPr id="1" name=""/>
        <p:cNvGrpSpPr/>
        <p:nvPr/>
      </p:nvGrpSpPr>
      <p:grpSpPr>
        <a:xfrm>
          <a:off x="0" y="0"/>
          <a:ext cx="0" cy="0"/>
          <a:chOff x="0" y="0"/>
          <a:chExt cx="0" cy="0"/>
        </a:xfrm>
      </p:grpSpPr>
      <p:sp>
        <p:nvSpPr>
          <p:cNvPr id="2" name="Title 1"/>
          <p:cNvSpPr>
            <a:spLocks noGrp="1"/>
          </p:cNvSpPr>
          <p:nvPr>
            <p:ph type="ctrTitle"/>
          </p:nvPr>
        </p:nvSpPr>
        <p:spPr>
          <a:xfrm>
            <a:off x="611505" y="1122680"/>
            <a:ext cx="11042015" cy="2387600"/>
          </a:xfrm>
        </p:spPr>
        <p:txBody>
          <a:bodyPr anchor="b"/>
          <a:lstStyle>
            <a:lvl1pPr algn="ctr">
              <a:defRPr sz="4400"/>
            </a:lvl1pPr>
          </a:lstStyle>
          <a:p>
            <a:r>
              <a:rPr lang="nl-NL"/>
              <a:t>Klik om stijl te bewerken</a:t>
            </a:r>
            <a:endParaRPr lang="en-US"/>
          </a:p>
        </p:txBody>
      </p:sp>
      <p:sp>
        <p:nvSpPr>
          <p:cNvPr id="3" name="Subtitle 2"/>
          <p:cNvSpPr>
            <a:spLocks noGrp="1"/>
          </p:cNvSpPr>
          <p:nvPr>
            <p:ph type="subTitle" idx="1"/>
          </p:nvPr>
        </p:nvSpPr>
        <p:spPr>
          <a:xfrm>
            <a:off x="611505" y="3602355"/>
            <a:ext cx="11042015" cy="16554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‹nr.›</a:t>
            </a:fld>
            <a:endParaRPr lang="en-US"/>
          </a:p>
        </p:txBody>
      </p:sp>
      <p:pic>
        <p:nvPicPr>
          <p:cNvPr id="7" name="Picture 6" descr="archipel-logo"/>
          <p:cNvPicPr>
            <a:picLocks noChangeAspect="1"/>
          </p:cNvPicPr>
          <p:nvPr userDrawn="1"/>
        </p:nvPicPr>
        <p:blipFill>
          <a:blip r:embed="rId2"/>
          <a:stretch>
            <a:fillRect/>
          </a:stretch>
        </p:blipFill>
        <p:spPr>
          <a:xfrm>
            <a:off x="9588500" y="537845"/>
            <a:ext cx="2065020" cy="657225"/>
          </a:xfrm>
          <a:prstGeom prst="rect">
            <a:avLst/>
          </a:prstGeom>
        </p:spPr>
      </p:pic>
    </p:spTree>
    <p:extLst>
      <p:ext uri="{BB962C8B-B14F-4D97-AF65-F5344CB8AC3E}">
        <p14:creationId xmlns:p14="http://schemas.microsoft.com/office/powerpoint/2010/main" val="738727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slide paars">
    <p:bg>
      <p:bgPr>
        <a:solidFill>
          <a:srgbClr val="EEE5F3"/>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3A1C593-65D0-4073-BCC9-577B9352EA97}" type="datetimeFigureOut">
              <a:rPr lang="en-US" smtClean="0"/>
              <a:t>3/12/2026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‹nr.›</a:t>
            </a:fld>
            <a:endParaRPr lang="en-US"/>
          </a:p>
        </p:txBody>
      </p:sp>
      <p:sp>
        <p:nvSpPr>
          <p:cNvPr id="6" name="Title Placeholder 1"/>
          <p:cNvSpPr>
            <a:spLocks noGrp="1"/>
          </p:cNvSpPr>
          <p:nvPr>
            <p:ph type="title"/>
          </p:nvPr>
        </p:nvSpPr>
        <p:spPr>
          <a:xfrm>
            <a:off x="611505" y="889000"/>
            <a:ext cx="11057890" cy="1325880"/>
          </a:xfrm>
          <a:prstGeom prst="rect">
            <a:avLst/>
          </a:prstGeom>
        </p:spPr>
        <p:txBody>
          <a:bodyPr vert="horz" lIns="91440" tIns="45720" rIns="91440" bIns="45720" rtlCol="0" anchor="ctr">
            <a:normAutofit/>
          </a:bodyPr>
          <a:lstStyle/>
          <a:p>
            <a:r>
              <a:rPr lang="nl-NL"/>
              <a:t>Klik om stijl te bewerken</a:t>
            </a:r>
            <a:endParaRPr lang="en-US"/>
          </a:p>
        </p:txBody>
      </p:sp>
      <p:sp>
        <p:nvSpPr>
          <p:cNvPr id="7" name="Text Placeholder 6"/>
          <p:cNvSpPr>
            <a:spLocks noGrp="1"/>
          </p:cNvSpPr>
          <p:nvPr>
            <p:ph type="body" idx="1"/>
          </p:nvPr>
        </p:nvSpPr>
        <p:spPr>
          <a:xfrm>
            <a:off x="611505" y="2297430"/>
            <a:ext cx="11058525" cy="3879850"/>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2" name="Picture 1" descr="archipel-beeldmerk"/>
          <p:cNvPicPr>
            <a:picLocks noChangeAspect="1"/>
          </p:cNvPicPr>
          <p:nvPr userDrawn="1"/>
        </p:nvPicPr>
        <p:blipFill>
          <a:blip r:embed="rId2"/>
          <a:stretch>
            <a:fillRect/>
          </a:stretch>
        </p:blipFill>
        <p:spPr>
          <a:xfrm>
            <a:off x="10730865" y="549275"/>
            <a:ext cx="906145" cy="358775"/>
          </a:xfrm>
          <a:prstGeom prst="rect">
            <a:avLst/>
          </a:prstGeom>
        </p:spPr>
      </p:pic>
    </p:spTree>
    <p:extLst>
      <p:ext uri="{BB962C8B-B14F-4D97-AF65-F5344CB8AC3E}">
        <p14:creationId xmlns:p14="http://schemas.microsoft.com/office/powerpoint/2010/main" val="2156211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right slide paars">
    <p:spTree>
      <p:nvGrpSpPr>
        <p:cNvPr id="1" name=""/>
        <p:cNvGrpSpPr/>
        <p:nvPr/>
      </p:nvGrpSpPr>
      <p:grpSpPr>
        <a:xfrm>
          <a:off x="0" y="0"/>
          <a:ext cx="0" cy="0"/>
          <a:chOff x="0" y="0"/>
          <a:chExt cx="0" cy="0"/>
        </a:xfrm>
      </p:grpSpPr>
      <p:sp>
        <p:nvSpPr>
          <p:cNvPr id="8" name="Content Placeholder 7"/>
          <p:cNvSpPr>
            <a:spLocks noGrp="1"/>
          </p:cNvSpPr>
          <p:nvPr>
            <p:ph idx="13" hasCustomPrompt="1"/>
          </p:nvPr>
        </p:nvSpPr>
        <p:spPr>
          <a:xfrm>
            <a:off x="6223000" y="2299970"/>
            <a:ext cx="5454650" cy="3176270"/>
          </a:xfrm>
        </p:spPr>
        <p:txBody>
          <a:bodyPr/>
          <a:lstStyle/>
          <a:p>
            <a:pPr lvl="0"/>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t>3/12/2026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‹nr.›</a:t>
            </a:fld>
            <a:endParaRPr lang="en-US"/>
          </a:p>
        </p:txBody>
      </p:sp>
      <p:sp>
        <p:nvSpPr>
          <p:cNvPr id="6" name="Title 5"/>
          <p:cNvSpPr>
            <a:spLocks noGrp="1"/>
          </p:cNvSpPr>
          <p:nvPr>
            <p:ph type="title"/>
          </p:nvPr>
        </p:nvSpPr>
        <p:spPr>
          <a:xfrm>
            <a:off x="611505" y="897890"/>
            <a:ext cx="11066780" cy="1325880"/>
          </a:xfrm>
        </p:spPr>
        <p:txBody>
          <a:bodyPr/>
          <a:lstStyle/>
          <a:p>
            <a:r>
              <a:rPr lang="nl-NL"/>
              <a:t>Klik om stijl te bewerken</a:t>
            </a:r>
            <a:endParaRPr lang="en-US"/>
          </a:p>
        </p:txBody>
      </p:sp>
      <p:sp>
        <p:nvSpPr>
          <p:cNvPr id="7" name="Text Placeholder 6"/>
          <p:cNvSpPr>
            <a:spLocks noGrp="1"/>
          </p:cNvSpPr>
          <p:nvPr>
            <p:ph type="body" idx="1"/>
          </p:nvPr>
        </p:nvSpPr>
        <p:spPr>
          <a:xfrm>
            <a:off x="611505" y="2300605"/>
            <a:ext cx="5484495" cy="38766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9" name="Picture 8" descr="archipel-beeldmerk"/>
          <p:cNvPicPr>
            <a:picLocks noChangeAspect="1"/>
          </p:cNvPicPr>
          <p:nvPr userDrawn="1"/>
        </p:nvPicPr>
        <p:blipFill>
          <a:blip r:embed="rId2"/>
          <a:stretch>
            <a:fillRect/>
          </a:stretch>
        </p:blipFill>
        <p:spPr>
          <a:xfrm>
            <a:off x="10730865" y="549275"/>
            <a:ext cx="906145" cy="358775"/>
          </a:xfrm>
          <a:prstGeom prst="rect">
            <a:avLst/>
          </a:prstGeom>
        </p:spPr>
      </p:pic>
    </p:spTree>
    <p:extLst>
      <p:ext uri="{BB962C8B-B14F-4D97-AF65-F5344CB8AC3E}">
        <p14:creationId xmlns:p14="http://schemas.microsoft.com/office/powerpoint/2010/main" val="18209329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left slide paar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3A1C593-65D0-4073-BCC9-577B9352EA97}" type="datetimeFigureOut">
              <a:rPr lang="en-US" smtClean="0"/>
              <a:t>3/12/2026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‹nr.›</a:t>
            </a:fld>
            <a:endParaRPr lang="en-US"/>
          </a:p>
        </p:txBody>
      </p:sp>
      <p:sp>
        <p:nvSpPr>
          <p:cNvPr id="6" name="Title 5"/>
          <p:cNvSpPr>
            <a:spLocks noGrp="1"/>
          </p:cNvSpPr>
          <p:nvPr>
            <p:ph type="title"/>
          </p:nvPr>
        </p:nvSpPr>
        <p:spPr>
          <a:xfrm>
            <a:off x="610870" y="897890"/>
            <a:ext cx="10995025" cy="1325880"/>
          </a:xfrm>
        </p:spPr>
        <p:txBody>
          <a:bodyPr/>
          <a:lstStyle/>
          <a:p>
            <a:r>
              <a:rPr lang="nl-NL"/>
              <a:t>Klik om stijl te bewerken</a:t>
            </a:r>
            <a:endParaRPr lang="en-US"/>
          </a:p>
        </p:txBody>
      </p:sp>
      <p:sp>
        <p:nvSpPr>
          <p:cNvPr id="7" name="Text Placeholder 6"/>
          <p:cNvSpPr>
            <a:spLocks noGrp="1"/>
          </p:cNvSpPr>
          <p:nvPr>
            <p:ph type="body" idx="1"/>
          </p:nvPr>
        </p:nvSpPr>
        <p:spPr>
          <a:xfrm>
            <a:off x="6188710" y="2308860"/>
            <a:ext cx="5417185" cy="386842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2" name="Content Placeholder 1"/>
          <p:cNvSpPr>
            <a:spLocks noGrp="1"/>
          </p:cNvSpPr>
          <p:nvPr>
            <p:ph idx="13" hasCustomPrompt="1"/>
          </p:nvPr>
        </p:nvSpPr>
        <p:spPr>
          <a:xfrm>
            <a:off x="611505" y="2312670"/>
            <a:ext cx="5484495" cy="3864610"/>
          </a:xfrm>
        </p:spPr>
        <p:txBody>
          <a:bodyPr/>
          <a:lstStyle/>
          <a:p>
            <a:pPr lvl="0"/>
            <a:endParaRPr lang="en-US"/>
          </a:p>
        </p:txBody>
      </p:sp>
      <p:pic>
        <p:nvPicPr>
          <p:cNvPr id="8" name="Picture 7" descr="archipel-beeldmerk"/>
          <p:cNvPicPr>
            <a:picLocks noChangeAspect="1"/>
          </p:cNvPicPr>
          <p:nvPr userDrawn="1"/>
        </p:nvPicPr>
        <p:blipFill>
          <a:blip r:embed="rId2"/>
          <a:stretch>
            <a:fillRect/>
          </a:stretch>
        </p:blipFill>
        <p:spPr>
          <a:xfrm>
            <a:off x="10700385" y="549275"/>
            <a:ext cx="906145" cy="358775"/>
          </a:xfrm>
          <a:prstGeom prst="rect">
            <a:avLst/>
          </a:prstGeom>
        </p:spPr>
      </p:pic>
    </p:spTree>
    <p:extLst>
      <p:ext uri="{BB962C8B-B14F-4D97-AF65-F5344CB8AC3E}">
        <p14:creationId xmlns:p14="http://schemas.microsoft.com/office/powerpoint/2010/main" val="797544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screen background picture paars">
    <p:spTree>
      <p:nvGrpSpPr>
        <p:cNvPr id="1" name=""/>
        <p:cNvGrpSpPr/>
        <p:nvPr/>
      </p:nvGrpSpPr>
      <p:grpSpPr>
        <a:xfrm>
          <a:off x="0" y="0"/>
          <a:ext cx="0" cy="0"/>
          <a:chOff x="0" y="0"/>
          <a:chExt cx="0" cy="0"/>
        </a:xfrm>
      </p:grpSpPr>
      <p:pic>
        <p:nvPicPr>
          <p:cNvPr id="12" name="Picture 11" descr="blad-rechts-klein-paars"/>
          <p:cNvPicPr>
            <a:picLocks noChangeAspect="1"/>
          </p:cNvPicPr>
          <p:nvPr userDrawn="1"/>
        </p:nvPicPr>
        <p:blipFill>
          <a:blip r:embed="rId2"/>
          <a:stretch>
            <a:fillRect/>
          </a:stretch>
        </p:blipFill>
        <p:spPr>
          <a:xfrm>
            <a:off x="7449185" y="5359400"/>
            <a:ext cx="4742815" cy="1508760"/>
          </a:xfrm>
          <a:prstGeom prst="rect">
            <a:avLst/>
          </a:prstGeom>
        </p:spPr>
      </p:pic>
      <p:pic>
        <p:nvPicPr>
          <p:cNvPr id="10" name="Picture 9" descr="blad-boven-paars"/>
          <p:cNvPicPr>
            <a:picLocks noChangeAspect="1"/>
          </p:cNvPicPr>
          <p:nvPr userDrawn="1"/>
        </p:nvPicPr>
        <p:blipFill>
          <a:blip r:embed="rId3"/>
          <a:stretch>
            <a:fillRect/>
          </a:stretch>
        </p:blipFill>
        <p:spPr>
          <a:xfrm>
            <a:off x="-9525" y="-10160"/>
            <a:ext cx="6922135" cy="808355"/>
          </a:xfrm>
          <a:prstGeom prst="rect">
            <a:avLst/>
          </a:prstGeom>
        </p:spPr>
      </p:pic>
      <p:pic>
        <p:nvPicPr>
          <p:cNvPr id="11" name="Picture 10" descr="blad-onder-klein-groen"/>
          <p:cNvPicPr>
            <a:picLocks noChangeAspect="1"/>
          </p:cNvPicPr>
          <p:nvPr userDrawn="1"/>
        </p:nvPicPr>
        <p:blipFill>
          <a:blip r:embed="rId4"/>
          <a:stretch>
            <a:fillRect/>
          </a:stretch>
        </p:blipFill>
        <p:spPr>
          <a:xfrm>
            <a:off x="-9525" y="3384550"/>
            <a:ext cx="610870" cy="3483610"/>
          </a:xfrm>
          <a:prstGeom prst="rect">
            <a:avLst/>
          </a:prstGeom>
        </p:spPr>
      </p:pic>
      <p:pic>
        <p:nvPicPr>
          <p:cNvPr id="13" name="Picture 12" descr="C:\wamp8\www\archipel\Archipel\het-gevoel-van-samen-diap.pnghet-gevoel-van-samen-diap"/>
          <p:cNvPicPr>
            <a:picLocks noChangeAspect="1"/>
          </p:cNvPicPr>
          <p:nvPr userDrawn="1"/>
        </p:nvPicPr>
        <p:blipFill>
          <a:blip r:embed="rId5"/>
          <a:srcRect l="166" r="166"/>
          <a:stretch>
            <a:fillRect/>
          </a:stretch>
        </p:blipFill>
        <p:spPr>
          <a:xfrm>
            <a:off x="9691370" y="6305550"/>
            <a:ext cx="1981200" cy="191135"/>
          </a:xfrm>
          <a:prstGeom prst="rect">
            <a:avLst/>
          </a:prstGeom>
        </p:spPr>
      </p:pic>
    </p:spTree>
    <p:extLst>
      <p:ext uri="{BB962C8B-B14F-4D97-AF65-F5344CB8AC3E}">
        <p14:creationId xmlns:p14="http://schemas.microsoft.com/office/powerpoint/2010/main" val="32316236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Logo slide paars wit">
    <p:bg>
      <p:bgPr>
        <a:solidFill>
          <a:schemeClr val="bg1"/>
        </a:solidFill>
        <a:effectLst/>
      </p:bgPr>
    </p:bg>
    <p:spTree>
      <p:nvGrpSpPr>
        <p:cNvPr id="1" name=""/>
        <p:cNvGrpSpPr/>
        <p:nvPr/>
      </p:nvGrpSpPr>
      <p:grpSpPr>
        <a:xfrm>
          <a:off x="0" y="0"/>
          <a:ext cx="0" cy="0"/>
          <a:chOff x="0" y="0"/>
          <a:chExt cx="0" cy="0"/>
        </a:xfrm>
      </p:grpSpPr>
      <p:pic>
        <p:nvPicPr>
          <p:cNvPr id="25" name="Picture 24" descr="archipel-logo-groot"/>
          <p:cNvPicPr>
            <a:picLocks noChangeAspect="1"/>
          </p:cNvPicPr>
          <p:nvPr userDrawn="1"/>
        </p:nvPicPr>
        <p:blipFill>
          <a:blip r:embed="rId2"/>
          <a:stretch>
            <a:fillRect/>
          </a:stretch>
        </p:blipFill>
        <p:spPr>
          <a:xfrm>
            <a:off x="2459990" y="2308860"/>
            <a:ext cx="6460490" cy="2056130"/>
          </a:xfrm>
          <a:prstGeom prst="rect">
            <a:avLst/>
          </a:prstGeom>
        </p:spPr>
      </p:pic>
      <p:sp>
        <p:nvSpPr>
          <p:cNvPr id="26" name="Slide Number Placeholder 25"/>
          <p:cNvSpPr>
            <a:spLocks noGrp="1"/>
          </p:cNvSpPr>
          <p:nvPr>
            <p:ph type="sldNum" sz="quarter" idx="4"/>
          </p:nvPr>
        </p:nvSpPr>
        <p:spPr>
          <a:xfrm>
            <a:off x="6590030" y="6259830"/>
            <a:ext cx="1563370" cy="365125"/>
          </a:xfrm>
          <a:prstGeom prst="rect">
            <a:avLst/>
          </a:prstGeom>
        </p:spPr>
        <p:txBody>
          <a:bodyPr vert="horz" lIns="91440" tIns="45720" rIns="91440" bIns="45720" rtlCol="0" anchor="ctr"/>
          <a:lstStyle>
            <a:lvl1pPr algn="r">
              <a:defRPr sz="1200">
                <a:solidFill>
                  <a:srgbClr val="601C70"/>
                </a:solidFill>
                <a:latin typeface="Gotham Rounded" charset="0"/>
                <a:cs typeface="Gotham Rounded" charset="0"/>
              </a:defRPr>
            </a:lvl1pPr>
          </a:lstStyle>
          <a:p>
            <a:fld id="{9B618960-8005-486C-9A75-10CB2AAC16F9}" type="slidenum">
              <a:rPr lang="en-US" smtClean="0"/>
              <a:t>‹nr.›</a:t>
            </a:fld>
            <a:endParaRPr lang="en-US"/>
          </a:p>
        </p:txBody>
      </p:sp>
      <p:sp>
        <p:nvSpPr>
          <p:cNvPr id="27" name="Footer Placeholder 26"/>
          <p:cNvSpPr>
            <a:spLocks noGrp="1"/>
          </p:cNvSpPr>
          <p:nvPr>
            <p:ph type="ftr" sz="quarter" idx="3"/>
          </p:nvPr>
        </p:nvSpPr>
        <p:spPr>
          <a:xfrm>
            <a:off x="2060575" y="6261100"/>
            <a:ext cx="4453890" cy="365125"/>
          </a:xfrm>
          <a:prstGeom prst="rect">
            <a:avLst/>
          </a:prstGeom>
        </p:spPr>
        <p:txBody>
          <a:bodyPr vert="horz" lIns="91440" tIns="45720" rIns="91440" bIns="45720" rtlCol="0" anchor="ctr"/>
          <a:lstStyle>
            <a:lvl1pPr algn="ctr">
              <a:defRPr sz="1200">
                <a:solidFill>
                  <a:srgbClr val="601C70"/>
                </a:solidFill>
                <a:latin typeface="Gotham Rounded" charset="0"/>
                <a:cs typeface="Gotham Rounded" charset="0"/>
              </a:defRPr>
            </a:lvl1pPr>
          </a:lstStyle>
          <a:p>
            <a:endParaRPr lang="en-US"/>
          </a:p>
        </p:txBody>
      </p:sp>
      <p:sp>
        <p:nvSpPr>
          <p:cNvPr id="28" name="Date Placeholder 27"/>
          <p:cNvSpPr>
            <a:spLocks noGrp="1"/>
          </p:cNvSpPr>
          <p:nvPr>
            <p:ph type="dt" sz="half" idx="2"/>
          </p:nvPr>
        </p:nvSpPr>
        <p:spPr>
          <a:xfrm>
            <a:off x="584200" y="6261100"/>
            <a:ext cx="1400175" cy="365125"/>
          </a:xfrm>
          <a:prstGeom prst="rect">
            <a:avLst/>
          </a:prstGeom>
        </p:spPr>
        <p:txBody>
          <a:bodyPr vert="horz" lIns="91440" tIns="45720" rIns="91440" bIns="45720" rtlCol="0" anchor="ctr"/>
          <a:lstStyle>
            <a:lvl1pPr algn="l">
              <a:defRPr sz="1200">
                <a:solidFill>
                  <a:srgbClr val="601C70"/>
                </a:solidFill>
                <a:latin typeface="Gotham Rounded" charset="0"/>
                <a:cs typeface="Gotham Rounded" charset="0"/>
              </a:defRPr>
            </a:lvl1pPr>
          </a:lstStyle>
          <a:p>
            <a:fld id="{63A1C593-65D0-4073-BCC9-577B9352EA97}" type="datetimeFigureOut">
              <a:rPr lang="en-US" smtClean="0"/>
              <a:t>3/12/2026</a:t>
            </a:fld>
            <a:endParaRPr lang="en-US"/>
          </a:p>
        </p:txBody>
      </p:sp>
    </p:spTree>
    <p:extLst>
      <p:ext uri="{BB962C8B-B14F-4D97-AF65-F5344CB8AC3E}">
        <p14:creationId xmlns:p14="http://schemas.microsoft.com/office/powerpoint/2010/main" val="63489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4B73B2-22DA-DD61-DFD7-0012EC0B74E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82B0246-F4A7-7749-317A-2499A3991AB8}"/>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2AFFAA1-19C1-FE11-ECED-8F39B55CF524}"/>
              </a:ext>
            </a:extLst>
          </p:cNvPr>
          <p:cNvSpPr>
            <a:spLocks noGrp="1"/>
          </p:cNvSpPr>
          <p:nvPr>
            <p:ph type="dt" sz="half" idx="10"/>
          </p:nvPr>
        </p:nvSpPr>
        <p:spPr/>
        <p:txBody>
          <a:bodyPr/>
          <a:lstStyle/>
          <a:p>
            <a:fld id="{D6BEF00C-02B3-0E4B-B5D2-6EBE71D93C51}" type="datetimeFigureOut">
              <a:rPr lang="nl-NL" smtClean="0"/>
              <a:t>12-3-2026</a:t>
            </a:fld>
            <a:endParaRPr lang="nl-NL"/>
          </a:p>
        </p:txBody>
      </p:sp>
      <p:sp>
        <p:nvSpPr>
          <p:cNvPr id="5" name="Tijdelijke aanduiding voor voettekst 4">
            <a:extLst>
              <a:ext uri="{FF2B5EF4-FFF2-40B4-BE49-F238E27FC236}">
                <a16:creationId xmlns:a16="http://schemas.microsoft.com/office/drawing/2014/main" id="{A0433507-3B67-8451-13B5-5E45082E191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D89D444-F286-E165-E9D3-7954168FA3AC}"/>
              </a:ext>
            </a:extLst>
          </p:cNvPr>
          <p:cNvSpPr>
            <a:spLocks noGrp="1"/>
          </p:cNvSpPr>
          <p:nvPr>
            <p:ph type="sldNum" sz="quarter" idx="12"/>
          </p:nvPr>
        </p:nvSpPr>
        <p:spPr/>
        <p:txBody>
          <a:bodyPr/>
          <a:lstStyle/>
          <a:p>
            <a:fld id="{C5CF6FBC-0324-E94F-8B48-927A0F69634E}" type="slidenum">
              <a:rPr lang="nl-NL" smtClean="0"/>
              <a:t>‹nr.›</a:t>
            </a:fld>
            <a:endParaRPr lang="nl-NL"/>
          </a:p>
        </p:txBody>
      </p:sp>
    </p:spTree>
    <p:extLst>
      <p:ext uri="{BB962C8B-B14F-4D97-AF65-F5344CB8AC3E}">
        <p14:creationId xmlns:p14="http://schemas.microsoft.com/office/powerpoint/2010/main" val="21748345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aars wi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1505" y="1122680"/>
            <a:ext cx="11042650" cy="2387600"/>
          </a:xfrm>
        </p:spPr>
        <p:txBody>
          <a:bodyPr anchor="b"/>
          <a:lstStyle>
            <a:lvl1pPr algn="ctr">
              <a:defRPr sz="4400"/>
            </a:lvl1pPr>
          </a:lstStyle>
          <a:p>
            <a:r>
              <a:rPr lang="nl-NL"/>
              <a:t>Klik om stijl te bewerken</a:t>
            </a:r>
            <a:endParaRPr lang="en-US"/>
          </a:p>
        </p:txBody>
      </p:sp>
      <p:sp>
        <p:nvSpPr>
          <p:cNvPr id="3" name="Subtitle 2"/>
          <p:cNvSpPr>
            <a:spLocks noGrp="1"/>
          </p:cNvSpPr>
          <p:nvPr>
            <p:ph type="subTitle" idx="1"/>
          </p:nvPr>
        </p:nvSpPr>
        <p:spPr>
          <a:xfrm>
            <a:off x="611505" y="3602355"/>
            <a:ext cx="11042015" cy="16554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‹nr.›</a:t>
            </a:fld>
            <a:endParaRPr lang="en-US"/>
          </a:p>
        </p:txBody>
      </p:sp>
      <p:pic>
        <p:nvPicPr>
          <p:cNvPr id="7" name="Picture 6" descr="archipel-logo"/>
          <p:cNvPicPr>
            <a:picLocks noChangeAspect="1"/>
          </p:cNvPicPr>
          <p:nvPr userDrawn="1"/>
        </p:nvPicPr>
        <p:blipFill>
          <a:blip r:embed="rId2"/>
          <a:stretch>
            <a:fillRect/>
          </a:stretch>
        </p:blipFill>
        <p:spPr>
          <a:xfrm>
            <a:off x="9588500" y="537845"/>
            <a:ext cx="2065020" cy="657225"/>
          </a:xfrm>
          <a:prstGeom prst="rect">
            <a:avLst/>
          </a:prstGeom>
        </p:spPr>
      </p:pic>
    </p:spTree>
    <p:extLst>
      <p:ext uri="{BB962C8B-B14F-4D97-AF65-F5344CB8AC3E}">
        <p14:creationId xmlns:p14="http://schemas.microsoft.com/office/powerpoint/2010/main" val="25716694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slide paars wit">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3A1C593-65D0-4073-BCC9-577B9352EA97}" type="datetimeFigureOut">
              <a:rPr lang="en-US" smtClean="0"/>
              <a:t>3/12/2026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‹nr.›</a:t>
            </a:fld>
            <a:endParaRPr lang="en-US"/>
          </a:p>
        </p:txBody>
      </p:sp>
      <p:sp>
        <p:nvSpPr>
          <p:cNvPr id="6" name="Title Placeholder 1"/>
          <p:cNvSpPr>
            <a:spLocks noGrp="1"/>
          </p:cNvSpPr>
          <p:nvPr>
            <p:ph type="title"/>
          </p:nvPr>
        </p:nvSpPr>
        <p:spPr>
          <a:xfrm>
            <a:off x="611505" y="889000"/>
            <a:ext cx="11024870" cy="1325880"/>
          </a:xfrm>
          <a:prstGeom prst="rect">
            <a:avLst/>
          </a:prstGeom>
        </p:spPr>
        <p:txBody>
          <a:bodyPr vert="horz" lIns="91440" tIns="45720" rIns="91440" bIns="45720" rtlCol="0" anchor="ctr">
            <a:normAutofit/>
          </a:bodyPr>
          <a:lstStyle/>
          <a:p>
            <a:r>
              <a:rPr lang="nl-NL"/>
              <a:t>Klik om stijl te bewerken</a:t>
            </a:r>
            <a:endParaRPr lang="en-US"/>
          </a:p>
        </p:txBody>
      </p:sp>
      <p:sp>
        <p:nvSpPr>
          <p:cNvPr id="7" name="Text Placeholder 6"/>
          <p:cNvSpPr>
            <a:spLocks noGrp="1"/>
          </p:cNvSpPr>
          <p:nvPr>
            <p:ph type="body" idx="1"/>
          </p:nvPr>
        </p:nvSpPr>
        <p:spPr>
          <a:xfrm>
            <a:off x="611505" y="2297430"/>
            <a:ext cx="11025505" cy="3879850"/>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8" name="Picture 7" descr="archipel-beeldmerk"/>
          <p:cNvPicPr>
            <a:picLocks noChangeAspect="1"/>
          </p:cNvPicPr>
          <p:nvPr userDrawn="1"/>
        </p:nvPicPr>
        <p:blipFill>
          <a:blip r:embed="rId2"/>
          <a:stretch>
            <a:fillRect/>
          </a:stretch>
        </p:blipFill>
        <p:spPr>
          <a:xfrm>
            <a:off x="10730865" y="549275"/>
            <a:ext cx="906145" cy="358775"/>
          </a:xfrm>
          <a:prstGeom prst="rect">
            <a:avLst/>
          </a:prstGeom>
        </p:spPr>
      </p:pic>
    </p:spTree>
    <p:extLst>
      <p:ext uri="{BB962C8B-B14F-4D97-AF65-F5344CB8AC3E}">
        <p14:creationId xmlns:p14="http://schemas.microsoft.com/office/powerpoint/2010/main" val="27147144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right slide paars wit">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3A1C593-65D0-4073-BCC9-577B9352EA97}" type="datetimeFigureOut">
              <a:rPr lang="en-US" smtClean="0"/>
              <a:t>3/12/2026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‹nr.›</a:t>
            </a:fld>
            <a:endParaRPr lang="en-US"/>
          </a:p>
        </p:txBody>
      </p:sp>
      <p:sp>
        <p:nvSpPr>
          <p:cNvPr id="6" name="Title 5"/>
          <p:cNvSpPr>
            <a:spLocks noGrp="1"/>
          </p:cNvSpPr>
          <p:nvPr>
            <p:ph type="title"/>
          </p:nvPr>
        </p:nvSpPr>
        <p:spPr>
          <a:xfrm>
            <a:off x="610870" y="897890"/>
            <a:ext cx="11026140" cy="1325880"/>
          </a:xfrm>
        </p:spPr>
        <p:txBody>
          <a:bodyPr/>
          <a:lstStyle/>
          <a:p>
            <a:r>
              <a:rPr lang="nl-NL"/>
              <a:t>Klik om stijl te bewerken</a:t>
            </a:r>
            <a:endParaRPr lang="en-US"/>
          </a:p>
        </p:txBody>
      </p:sp>
      <p:sp>
        <p:nvSpPr>
          <p:cNvPr id="7" name="Text Placeholder 6"/>
          <p:cNvSpPr>
            <a:spLocks noGrp="1"/>
          </p:cNvSpPr>
          <p:nvPr>
            <p:ph type="body" idx="1"/>
          </p:nvPr>
        </p:nvSpPr>
        <p:spPr>
          <a:xfrm>
            <a:off x="611505" y="2300605"/>
            <a:ext cx="5484495" cy="38766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8" name="Content Placeholder 7"/>
          <p:cNvSpPr>
            <a:spLocks noGrp="1"/>
          </p:cNvSpPr>
          <p:nvPr>
            <p:ph idx="13" hasCustomPrompt="1"/>
          </p:nvPr>
        </p:nvSpPr>
        <p:spPr>
          <a:xfrm>
            <a:off x="6223000" y="2299970"/>
            <a:ext cx="5414010" cy="3177540"/>
          </a:xfrm>
        </p:spPr>
        <p:txBody>
          <a:bodyPr/>
          <a:lstStyle/>
          <a:p>
            <a:pPr lvl="0"/>
            <a:endParaRPr lang="en-US"/>
          </a:p>
        </p:txBody>
      </p:sp>
      <p:pic>
        <p:nvPicPr>
          <p:cNvPr id="9" name="Picture 8" descr="archipel-beeldmerk"/>
          <p:cNvPicPr>
            <a:picLocks noChangeAspect="1"/>
          </p:cNvPicPr>
          <p:nvPr userDrawn="1"/>
        </p:nvPicPr>
        <p:blipFill>
          <a:blip r:embed="rId2"/>
          <a:stretch>
            <a:fillRect/>
          </a:stretch>
        </p:blipFill>
        <p:spPr>
          <a:xfrm>
            <a:off x="10730865" y="549275"/>
            <a:ext cx="906145" cy="358775"/>
          </a:xfrm>
          <a:prstGeom prst="rect">
            <a:avLst/>
          </a:prstGeom>
        </p:spPr>
      </p:pic>
    </p:spTree>
    <p:extLst>
      <p:ext uri="{BB962C8B-B14F-4D97-AF65-F5344CB8AC3E}">
        <p14:creationId xmlns:p14="http://schemas.microsoft.com/office/powerpoint/2010/main" val="1505555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left slide paars wit">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3A1C593-65D0-4073-BCC9-577B9352EA97}" type="datetimeFigureOut">
              <a:rPr lang="en-US" smtClean="0"/>
              <a:t>3/12/2026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‹nr.›</a:t>
            </a:fld>
            <a:endParaRPr lang="en-US"/>
          </a:p>
        </p:txBody>
      </p:sp>
      <p:sp>
        <p:nvSpPr>
          <p:cNvPr id="6" name="Title 5"/>
          <p:cNvSpPr>
            <a:spLocks noGrp="1"/>
          </p:cNvSpPr>
          <p:nvPr>
            <p:ph type="title"/>
          </p:nvPr>
        </p:nvSpPr>
        <p:spPr>
          <a:xfrm>
            <a:off x="612140" y="897890"/>
            <a:ext cx="11024235" cy="1325880"/>
          </a:xfrm>
        </p:spPr>
        <p:txBody>
          <a:bodyPr/>
          <a:lstStyle/>
          <a:p>
            <a:r>
              <a:rPr lang="nl-NL"/>
              <a:t>Klik om stijl te bewerken</a:t>
            </a:r>
            <a:endParaRPr lang="en-US"/>
          </a:p>
        </p:txBody>
      </p:sp>
      <p:sp>
        <p:nvSpPr>
          <p:cNvPr id="7" name="Text Placeholder 6"/>
          <p:cNvSpPr>
            <a:spLocks noGrp="1"/>
          </p:cNvSpPr>
          <p:nvPr>
            <p:ph type="body" idx="1"/>
          </p:nvPr>
        </p:nvSpPr>
        <p:spPr>
          <a:xfrm>
            <a:off x="6188710" y="2308860"/>
            <a:ext cx="5447665" cy="386842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2" name="Content Placeholder 1"/>
          <p:cNvSpPr>
            <a:spLocks noGrp="1"/>
          </p:cNvSpPr>
          <p:nvPr>
            <p:ph idx="13" hasCustomPrompt="1"/>
          </p:nvPr>
        </p:nvSpPr>
        <p:spPr>
          <a:xfrm>
            <a:off x="611505" y="2312670"/>
            <a:ext cx="5484495" cy="3864610"/>
          </a:xfrm>
        </p:spPr>
        <p:txBody>
          <a:bodyPr/>
          <a:lstStyle/>
          <a:p>
            <a:pPr lvl="0"/>
            <a:endParaRPr lang="en-US"/>
          </a:p>
        </p:txBody>
      </p:sp>
      <p:pic>
        <p:nvPicPr>
          <p:cNvPr id="9" name="Picture 8" descr="archipel-beeldmerk"/>
          <p:cNvPicPr>
            <a:picLocks noChangeAspect="1"/>
          </p:cNvPicPr>
          <p:nvPr userDrawn="1"/>
        </p:nvPicPr>
        <p:blipFill>
          <a:blip r:embed="rId2"/>
          <a:stretch>
            <a:fillRect/>
          </a:stretch>
        </p:blipFill>
        <p:spPr>
          <a:xfrm>
            <a:off x="10730865" y="549275"/>
            <a:ext cx="906145" cy="358775"/>
          </a:xfrm>
          <a:prstGeom prst="rect">
            <a:avLst/>
          </a:prstGeom>
        </p:spPr>
      </p:pic>
    </p:spTree>
    <p:extLst>
      <p:ext uri="{BB962C8B-B14F-4D97-AF65-F5344CB8AC3E}">
        <p14:creationId xmlns:p14="http://schemas.microsoft.com/office/powerpoint/2010/main" val="4212568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screen background picture paars wit">
    <p:bg>
      <p:bgPr>
        <a:solidFill>
          <a:schemeClr val="bg1"/>
        </a:solidFill>
        <a:effectLst/>
      </p:bgPr>
    </p:bg>
    <p:spTree>
      <p:nvGrpSpPr>
        <p:cNvPr id="1" name=""/>
        <p:cNvGrpSpPr/>
        <p:nvPr/>
      </p:nvGrpSpPr>
      <p:grpSpPr>
        <a:xfrm>
          <a:off x="0" y="0"/>
          <a:ext cx="0" cy="0"/>
          <a:chOff x="0" y="0"/>
          <a:chExt cx="0" cy="0"/>
        </a:xfrm>
      </p:grpSpPr>
      <p:pic>
        <p:nvPicPr>
          <p:cNvPr id="12" name="Picture 11" descr="blad-rechts-klein-paars"/>
          <p:cNvPicPr>
            <a:picLocks noChangeAspect="1"/>
          </p:cNvPicPr>
          <p:nvPr userDrawn="1"/>
        </p:nvPicPr>
        <p:blipFill>
          <a:blip r:embed="rId2"/>
          <a:stretch>
            <a:fillRect/>
          </a:stretch>
        </p:blipFill>
        <p:spPr>
          <a:xfrm>
            <a:off x="7449185" y="5359400"/>
            <a:ext cx="4742815" cy="1508760"/>
          </a:xfrm>
          <a:prstGeom prst="rect">
            <a:avLst/>
          </a:prstGeom>
        </p:spPr>
      </p:pic>
      <p:pic>
        <p:nvPicPr>
          <p:cNvPr id="10" name="Picture 9" descr="blad-boven-paars"/>
          <p:cNvPicPr>
            <a:picLocks noChangeAspect="1"/>
          </p:cNvPicPr>
          <p:nvPr userDrawn="1"/>
        </p:nvPicPr>
        <p:blipFill>
          <a:blip r:embed="rId3"/>
          <a:stretch>
            <a:fillRect/>
          </a:stretch>
        </p:blipFill>
        <p:spPr>
          <a:xfrm>
            <a:off x="-9525" y="-10160"/>
            <a:ext cx="6922135" cy="808355"/>
          </a:xfrm>
          <a:prstGeom prst="rect">
            <a:avLst/>
          </a:prstGeom>
        </p:spPr>
      </p:pic>
      <p:pic>
        <p:nvPicPr>
          <p:cNvPr id="11" name="Picture 10" descr="blad-onder-klein-groen"/>
          <p:cNvPicPr>
            <a:picLocks noChangeAspect="1"/>
          </p:cNvPicPr>
          <p:nvPr userDrawn="1"/>
        </p:nvPicPr>
        <p:blipFill>
          <a:blip r:embed="rId4"/>
          <a:stretch>
            <a:fillRect/>
          </a:stretch>
        </p:blipFill>
        <p:spPr>
          <a:xfrm>
            <a:off x="-9525" y="3384550"/>
            <a:ext cx="610870" cy="3483610"/>
          </a:xfrm>
          <a:prstGeom prst="rect">
            <a:avLst/>
          </a:prstGeom>
        </p:spPr>
      </p:pic>
      <p:pic>
        <p:nvPicPr>
          <p:cNvPr id="13" name="Picture 12" descr="C:\wamp8\www\archipel\Archipel\het-gevoel-van-samen-diap.pnghet-gevoel-van-samen-diap"/>
          <p:cNvPicPr>
            <a:picLocks noChangeAspect="1"/>
          </p:cNvPicPr>
          <p:nvPr userDrawn="1"/>
        </p:nvPicPr>
        <p:blipFill>
          <a:blip r:embed="rId5"/>
          <a:srcRect l="166" r="166"/>
          <a:stretch>
            <a:fillRect/>
          </a:stretch>
        </p:blipFill>
        <p:spPr>
          <a:xfrm>
            <a:off x="9691370" y="6305550"/>
            <a:ext cx="1981200" cy="191135"/>
          </a:xfrm>
          <a:prstGeom prst="rect">
            <a:avLst/>
          </a:prstGeom>
        </p:spPr>
      </p:pic>
    </p:spTree>
    <p:extLst>
      <p:ext uri="{BB962C8B-B14F-4D97-AF65-F5344CB8AC3E}">
        <p14:creationId xmlns:p14="http://schemas.microsoft.com/office/powerpoint/2010/main" val="34567798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Logo slide groen">
    <p:bg>
      <p:bgPr>
        <a:solidFill>
          <a:srgbClr val="F2F6E4"/>
        </a:solidFill>
        <a:effectLst/>
      </p:bgPr>
    </p:bg>
    <p:spTree>
      <p:nvGrpSpPr>
        <p:cNvPr id="1" name=""/>
        <p:cNvGrpSpPr/>
        <p:nvPr/>
      </p:nvGrpSpPr>
      <p:grpSpPr>
        <a:xfrm>
          <a:off x="0" y="0"/>
          <a:ext cx="0" cy="0"/>
          <a:chOff x="0" y="0"/>
          <a:chExt cx="0" cy="0"/>
        </a:xfrm>
      </p:grpSpPr>
      <p:pic>
        <p:nvPicPr>
          <p:cNvPr id="20" name="Picture 19" descr="blad-boven-paars"/>
          <p:cNvPicPr>
            <a:picLocks noChangeAspect="1"/>
          </p:cNvPicPr>
          <p:nvPr userDrawn="1"/>
        </p:nvPicPr>
        <p:blipFill>
          <a:blip r:embed="rId2"/>
          <a:stretch>
            <a:fillRect/>
          </a:stretch>
        </p:blipFill>
        <p:spPr>
          <a:xfrm>
            <a:off x="635" y="0"/>
            <a:ext cx="6922135" cy="808355"/>
          </a:xfrm>
          <a:prstGeom prst="rect">
            <a:avLst/>
          </a:prstGeom>
        </p:spPr>
      </p:pic>
      <p:pic>
        <p:nvPicPr>
          <p:cNvPr id="21" name="Picture 20" descr="blad-onder-klein-groen"/>
          <p:cNvPicPr>
            <a:picLocks noChangeAspect="1"/>
          </p:cNvPicPr>
          <p:nvPr userDrawn="1"/>
        </p:nvPicPr>
        <p:blipFill>
          <a:blip r:embed="rId3"/>
          <a:stretch>
            <a:fillRect/>
          </a:stretch>
        </p:blipFill>
        <p:spPr>
          <a:xfrm>
            <a:off x="635" y="3374390"/>
            <a:ext cx="610870" cy="3483610"/>
          </a:xfrm>
          <a:prstGeom prst="rect">
            <a:avLst/>
          </a:prstGeom>
        </p:spPr>
      </p:pic>
      <p:pic>
        <p:nvPicPr>
          <p:cNvPr id="25" name="Picture 24" descr="archipel-logo-groot"/>
          <p:cNvPicPr>
            <a:picLocks noChangeAspect="1"/>
          </p:cNvPicPr>
          <p:nvPr userDrawn="1"/>
        </p:nvPicPr>
        <p:blipFill>
          <a:blip r:embed="rId4"/>
          <a:stretch>
            <a:fillRect/>
          </a:stretch>
        </p:blipFill>
        <p:spPr>
          <a:xfrm>
            <a:off x="2459990" y="2308860"/>
            <a:ext cx="6460490" cy="2056130"/>
          </a:xfrm>
          <a:prstGeom prst="rect">
            <a:avLst/>
          </a:prstGeom>
        </p:spPr>
      </p:pic>
      <p:sp>
        <p:nvSpPr>
          <p:cNvPr id="26" name="Slide Number Placeholder 25"/>
          <p:cNvSpPr>
            <a:spLocks noGrp="1"/>
          </p:cNvSpPr>
          <p:nvPr>
            <p:ph type="sldNum" sz="quarter" idx="4"/>
          </p:nvPr>
        </p:nvSpPr>
        <p:spPr>
          <a:xfrm>
            <a:off x="6590030" y="6259830"/>
            <a:ext cx="1563370" cy="365125"/>
          </a:xfrm>
          <a:prstGeom prst="rect">
            <a:avLst/>
          </a:prstGeom>
        </p:spPr>
        <p:txBody>
          <a:bodyPr vert="horz" lIns="91440" tIns="45720" rIns="91440" bIns="45720" rtlCol="0" anchor="ctr"/>
          <a:lstStyle>
            <a:lvl1pPr algn="r">
              <a:defRPr sz="1200">
                <a:solidFill>
                  <a:srgbClr val="601C70"/>
                </a:solidFill>
                <a:latin typeface="Gotham Rounded" charset="0"/>
                <a:cs typeface="Gotham Rounded" charset="0"/>
              </a:defRPr>
            </a:lvl1pPr>
          </a:lstStyle>
          <a:p>
            <a:fld id="{9B618960-8005-486C-9A75-10CB2AAC16F9}" type="slidenum">
              <a:rPr lang="en-US" smtClean="0"/>
              <a:t>‹nr.›</a:t>
            </a:fld>
            <a:endParaRPr lang="en-US"/>
          </a:p>
        </p:txBody>
      </p:sp>
      <p:sp>
        <p:nvSpPr>
          <p:cNvPr id="27" name="Footer Placeholder 26"/>
          <p:cNvSpPr>
            <a:spLocks noGrp="1"/>
          </p:cNvSpPr>
          <p:nvPr>
            <p:ph type="ftr" sz="quarter" idx="3"/>
          </p:nvPr>
        </p:nvSpPr>
        <p:spPr>
          <a:xfrm>
            <a:off x="2111375" y="6261100"/>
            <a:ext cx="4403090" cy="365125"/>
          </a:xfrm>
          <a:prstGeom prst="rect">
            <a:avLst/>
          </a:prstGeom>
        </p:spPr>
        <p:txBody>
          <a:bodyPr vert="horz" lIns="91440" tIns="45720" rIns="91440" bIns="45720" rtlCol="0" anchor="ctr"/>
          <a:lstStyle>
            <a:lvl1pPr algn="ctr">
              <a:defRPr sz="1200">
                <a:solidFill>
                  <a:srgbClr val="601C70"/>
                </a:solidFill>
                <a:latin typeface="Gotham Rounded" charset="0"/>
                <a:cs typeface="Gotham Rounded" charset="0"/>
              </a:defRPr>
            </a:lvl1pPr>
          </a:lstStyle>
          <a:p>
            <a:endParaRPr lang="en-US"/>
          </a:p>
        </p:txBody>
      </p:sp>
      <p:sp>
        <p:nvSpPr>
          <p:cNvPr id="28" name="Date Placeholder 27"/>
          <p:cNvSpPr>
            <a:spLocks noGrp="1"/>
          </p:cNvSpPr>
          <p:nvPr>
            <p:ph type="dt" sz="half" idx="2"/>
          </p:nvPr>
        </p:nvSpPr>
        <p:spPr>
          <a:xfrm>
            <a:off x="611505" y="6259830"/>
            <a:ext cx="1400175" cy="365125"/>
          </a:xfrm>
          <a:prstGeom prst="rect">
            <a:avLst/>
          </a:prstGeom>
        </p:spPr>
        <p:txBody>
          <a:bodyPr vert="horz" lIns="91440" tIns="45720" rIns="91440" bIns="45720" rtlCol="0" anchor="ctr"/>
          <a:lstStyle>
            <a:lvl1pPr algn="l">
              <a:defRPr sz="1200">
                <a:solidFill>
                  <a:srgbClr val="601C70"/>
                </a:solidFill>
                <a:latin typeface="Gotham Rounded" charset="0"/>
                <a:cs typeface="Gotham Rounded" charset="0"/>
              </a:defRPr>
            </a:lvl1pPr>
          </a:lstStyle>
          <a:p>
            <a:fld id="{63A1C593-65D0-4073-BCC9-577B9352EA97}" type="datetimeFigureOut">
              <a:rPr lang="en-US" smtClean="0"/>
              <a:t>3/12/2026</a:t>
            </a:fld>
            <a:endParaRPr lang="en-US"/>
          </a:p>
        </p:txBody>
      </p:sp>
      <p:pic>
        <p:nvPicPr>
          <p:cNvPr id="12" name="Picture 11" descr="C:\wamp8\www\archipel\Archipel\blad-rechts-klein-groen.pngblad-rechts-klein-groen"/>
          <p:cNvPicPr>
            <a:picLocks noChangeAspect="1"/>
          </p:cNvPicPr>
          <p:nvPr userDrawn="1"/>
        </p:nvPicPr>
        <p:blipFill>
          <a:blip r:embed="rId5"/>
          <a:srcRect t="13" b="13"/>
          <a:stretch>
            <a:fillRect/>
          </a:stretch>
        </p:blipFill>
        <p:spPr>
          <a:xfrm>
            <a:off x="7449185" y="5359400"/>
            <a:ext cx="4742815" cy="1508760"/>
          </a:xfrm>
          <a:prstGeom prst="rect">
            <a:avLst/>
          </a:prstGeom>
        </p:spPr>
      </p:pic>
      <p:pic>
        <p:nvPicPr>
          <p:cNvPr id="10" name="Picture 9" descr="C:\wamp8\www\archipel\Archipel\blad-boven-groen.pngblad-boven-groen"/>
          <p:cNvPicPr>
            <a:picLocks noChangeAspect="1"/>
          </p:cNvPicPr>
          <p:nvPr userDrawn="1"/>
        </p:nvPicPr>
        <p:blipFill>
          <a:blip r:embed="rId6"/>
          <a:srcRect l="39" r="39"/>
          <a:stretch>
            <a:fillRect/>
          </a:stretch>
        </p:blipFill>
        <p:spPr>
          <a:xfrm>
            <a:off x="635" y="0"/>
            <a:ext cx="6922135" cy="808355"/>
          </a:xfrm>
          <a:prstGeom prst="rect">
            <a:avLst/>
          </a:prstGeom>
        </p:spPr>
      </p:pic>
      <p:pic>
        <p:nvPicPr>
          <p:cNvPr id="11" name="Picture 10" descr="C:\wamp8\www\archipel\Archipel\blad-onder-klein-paars.pngblad-onder-klein-paars"/>
          <p:cNvPicPr>
            <a:picLocks noChangeAspect="1"/>
          </p:cNvPicPr>
          <p:nvPr userDrawn="1"/>
        </p:nvPicPr>
        <p:blipFill>
          <a:blip r:embed="rId7"/>
          <a:srcRect l="91" r="91"/>
          <a:stretch>
            <a:fillRect/>
          </a:stretch>
        </p:blipFill>
        <p:spPr>
          <a:xfrm>
            <a:off x="635" y="3384550"/>
            <a:ext cx="610870" cy="3483610"/>
          </a:xfrm>
          <a:prstGeom prst="rect">
            <a:avLst/>
          </a:prstGeom>
        </p:spPr>
      </p:pic>
      <p:pic>
        <p:nvPicPr>
          <p:cNvPr id="13" name="Picture 12" descr="C:\wamp8\www\archipel\Archipel\het-gevoel-van-samen-diap.pnghet-gevoel-van-samen-diap"/>
          <p:cNvPicPr>
            <a:picLocks noChangeAspect="1"/>
          </p:cNvPicPr>
          <p:nvPr userDrawn="1"/>
        </p:nvPicPr>
        <p:blipFill>
          <a:blip r:embed="rId8"/>
          <a:srcRect l="166" r="166"/>
          <a:stretch>
            <a:fillRect/>
          </a:stretch>
        </p:blipFill>
        <p:spPr>
          <a:xfrm>
            <a:off x="9691370" y="6305550"/>
            <a:ext cx="1981200" cy="191135"/>
          </a:xfrm>
          <a:prstGeom prst="rect">
            <a:avLst/>
          </a:prstGeom>
        </p:spPr>
      </p:pic>
    </p:spTree>
    <p:extLst>
      <p:ext uri="{BB962C8B-B14F-4D97-AF65-F5344CB8AC3E}">
        <p14:creationId xmlns:p14="http://schemas.microsoft.com/office/powerpoint/2010/main" val="805388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groen">
    <p:bg>
      <p:bgPr>
        <a:solidFill>
          <a:srgbClr val="F2F6E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1505" y="1122680"/>
            <a:ext cx="11042650" cy="2387600"/>
          </a:xfrm>
        </p:spPr>
        <p:txBody>
          <a:bodyPr anchor="b"/>
          <a:lstStyle>
            <a:lvl1pPr algn="ctr">
              <a:defRPr sz="4400"/>
            </a:lvl1pPr>
          </a:lstStyle>
          <a:p>
            <a:r>
              <a:rPr lang="nl-NL"/>
              <a:t>Klik om stijl te bewerken</a:t>
            </a:r>
            <a:endParaRPr lang="en-US"/>
          </a:p>
        </p:txBody>
      </p:sp>
      <p:sp>
        <p:nvSpPr>
          <p:cNvPr id="3" name="Subtitle 2"/>
          <p:cNvSpPr>
            <a:spLocks noGrp="1"/>
          </p:cNvSpPr>
          <p:nvPr>
            <p:ph type="subTitle" idx="1"/>
          </p:nvPr>
        </p:nvSpPr>
        <p:spPr>
          <a:xfrm>
            <a:off x="611505" y="3602355"/>
            <a:ext cx="11043285" cy="16554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‹nr.›</a:t>
            </a:fld>
            <a:endParaRPr lang="en-US"/>
          </a:p>
        </p:txBody>
      </p:sp>
      <p:pic>
        <p:nvPicPr>
          <p:cNvPr id="7" name="Picture 6" descr="archipel-logo"/>
          <p:cNvPicPr>
            <a:picLocks noChangeAspect="1"/>
          </p:cNvPicPr>
          <p:nvPr userDrawn="1"/>
        </p:nvPicPr>
        <p:blipFill>
          <a:blip r:embed="rId2"/>
          <a:stretch>
            <a:fillRect/>
          </a:stretch>
        </p:blipFill>
        <p:spPr>
          <a:xfrm>
            <a:off x="9588500" y="537845"/>
            <a:ext cx="2065020" cy="657225"/>
          </a:xfrm>
          <a:prstGeom prst="rect">
            <a:avLst/>
          </a:prstGeom>
        </p:spPr>
      </p:pic>
      <p:pic>
        <p:nvPicPr>
          <p:cNvPr id="12" name="Picture 11" descr="C:\wamp8\www\archipel\Archipel\blad-rechts-klein-groen.pngblad-rechts-klein-groen"/>
          <p:cNvPicPr>
            <a:picLocks noChangeAspect="1"/>
          </p:cNvPicPr>
          <p:nvPr userDrawn="1"/>
        </p:nvPicPr>
        <p:blipFill>
          <a:blip r:embed="rId3"/>
          <a:srcRect t="13" b="13"/>
          <a:stretch>
            <a:fillRect/>
          </a:stretch>
        </p:blipFill>
        <p:spPr>
          <a:xfrm>
            <a:off x="7449185" y="5359400"/>
            <a:ext cx="4742815" cy="1508760"/>
          </a:xfrm>
          <a:prstGeom prst="rect">
            <a:avLst/>
          </a:prstGeom>
        </p:spPr>
      </p:pic>
      <p:pic>
        <p:nvPicPr>
          <p:cNvPr id="10" name="Picture 9" descr="C:\wamp8\www\archipel\Archipel\blad-boven-groen.pngblad-boven-groen"/>
          <p:cNvPicPr>
            <a:picLocks noChangeAspect="1"/>
          </p:cNvPicPr>
          <p:nvPr userDrawn="1"/>
        </p:nvPicPr>
        <p:blipFill>
          <a:blip r:embed="rId4"/>
          <a:srcRect l="39" r="39"/>
          <a:stretch>
            <a:fillRect/>
          </a:stretch>
        </p:blipFill>
        <p:spPr>
          <a:xfrm>
            <a:off x="635" y="0"/>
            <a:ext cx="6922135" cy="808355"/>
          </a:xfrm>
          <a:prstGeom prst="rect">
            <a:avLst/>
          </a:prstGeom>
        </p:spPr>
      </p:pic>
      <p:pic>
        <p:nvPicPr>
          <p:cNvPr id="11" name="Picture 10" descr="C:\wamp8\www\archipel\Archipel\blad-onder-klein-paars.pngblad-onder-klein-paars"/>
          <p:cNvPicPr>
            <a:picLocks noChangeAspect="1"/>
          </p:cNvPicPr>
          <p:nvPr userDrawn="1"/>
        </p:nvPicPr>
        <p:blipFill>
          <a:blip r:embed="rId5"/>
          <a:srcRect l="91" r="91"/>
          <a:stretch>
            <a:fillRect/>
          </a:stretch>
        </p:blipFill>
        <p:spPr>
          <a:xfrm>
            <a:off x="635" y="3384550"/>
            <a:ext cx="610870" cy="3483610"/>
          </a:xfrm>
          <a:prstGeom prst="rect">
            <a:avLst/>
          </a:prstGeom>
        </p:spPr>
      </p:pic>
      <p:pic>
        <p:nvPicPr>
          <p:cNvPr id="13" name="Picture 12" descr="C:\wamp8\www\archipel\Archipel\het-gevoel-van-samen-diap.pnghet-gevoel-van-samen-diap"/>
          <p:cNvPicPr>
            <a:picLocks noChangeAspect="1"/>
          </p:cNvPicPr>
          <p:nvPr userDrawn="1"/>
        </p:nvPicPr>
        <p:blipFill>
          <a:blip r:embed="rId6"/>
          <a:srcRect l="166" r="166"/>
          <a:stretch>
            <a:fillRect/>
          </a:stretch>
        </p:blipFill>
        <p:spPr>
          <a:xfrm>
            <a:off x="9691370" y="6305550"/>
            <a:ext cx="1981200" cy="191135"/>
          </a:xfrm>
          <a:prstGeom prst="rect">
            <a:avLst/>
          </a:prstGeom>
        </p:spPr>
      </p:pic>
    </p:spTree>
    <p:extLst>
      <p:ext uri="{BB962C8B-B14F-4D97-AF65-F5344CB8AC3E}">
        <p14:creationId xmlns:p14="http://schemas.microsoft.com/office/powerpoint/2010/main" val="31388732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slide groen">
    <p:bg>
      <p:bgPr>
        <a:solidFill>
          <a:srgbClr val="F2F6E4"/>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3A1C593-65D0-4073-BCC9-577B9352EA97}" type="datetimeFigureOut">
              <a:rPr lang="en-US" smtClean="0"/>
              <a:t>3/12/2026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‹nr.›</a:t>
            </a:fld>
            <a:endParaRPr lang="en-US"/>
          </a:p>
        </p:txBody>
      </p:sp>
      <p:sp>
        <p:nvSpPr>
          <p:cNvPr id="6" name="Title Placeholder 1"/>
          <p:cNvSpPr>
            <a:spLocks noGrp="1"/>
          </p:cNvSpPr>
          <p:nvPr>
            <p:ph type="title"/>
          </p:nvPr>
        </p:nvSpPr>
        <p:spPr>
          <a:xfrm>
            <a:off x="611505" y="889000"/>
            <a:ext cx="11024870" cy="1325880"/>
          </a:xfrm>
          <a:prstGeom prst="rect">
            <a:avLst/>
          </a:prstGeom>
        </p:spPr>
        <p:txBody>
          <a:bodyPr vert="horz" lIns="91440" tIns="45720" rIns="91440" bIns="45720" rtlCol="0" anchor="ctr">
            <a:normAutofit/>
          </a:bodyPr>
          <a:lstStyle/>
          <a:p>
            <a:r>
              <a:rPr lang="nl-NL"/>
              <a:t>Klik om stijl te bewerken</a:t>
            </a:r>
            <a:endParaRPr lang="en-US"/>
          </a:p>
        </p:txBody>
      </p:sp>
      <p:sp>
        <p:nvSpPr>
          <p:cNvPr id="7" name="Text Placeholder 6"/>
          <p:cNvSpPr>
            <a:spLocks noGrp="1"/>
          </p:cNvSpPr>
          <p:nvPr>
            <p:ph type="body" idx="1"/>
          </p:nvPr>
        </p:nvSpPr>
        <p:spPr>
          <a:xfrm>
            <a:off x="611505" y="2297430"/>
            <a:ext cx="11024870" cy="3879850"/>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12" name="Picture 11" descr="C:\wamp8\www\archipel\Archipel\blad-rechts-klein-groen.pngblad-rechts-klein-groen"/>
          <p:cNvPicPr>
            <a:picLocks noChangeAspect="1"/>
          </p:cNvPicPr>
          <p:nvPr userDrawn="1"/>
        </p:nvPicPr>
        <p:blipFill>
          <a:blip r:embed="rId2"/>
          <a:srcRect t="13" b="13"/>
          <a:stretch>
            <a:fillRect/>
          </a:stretch>
        </p:blipFill>
        <p:spPr>
          <a:xfrm>
            <a:off x="7449185" y="5349875"/>
            <a:ext cx="4742815" cy="1508760"/>
          </a:xfrm>
          <a:prstGeom prst="rect">
            <a:avLst/>
          </a:prstGeom>
        </p:spPr>
      </p:pic>
      <p:pic>
        <p:nvPicPr>
          <p:cNvPr id="10" name="Picture 9" descr="C:\wamp8\www\archipel\Archipel\blad-boven-groen.pngblad-boven-groen"/>
          <p:cNvPicPr>
            <a:picLocks noChangeAspect="1"/>
          </p:cNvPicPr>
          <p:nvPr userDrawn="1"/>
        </p:nvPicPr>
        <p:blipFill>
          <a:blip r:embed="rId3"/>
          <a:srcRect l="39" r="39"/>
          <a:stretch>
            <a:fillRect/>
          </a:stretch>
        </p:blipFill>
        <p:spPr>
          <a:xfrm>
            <a:off x="0" y="-1905"/>
            <a:ext cx="6922135" cy="808355"/>
          </a:xfrm>
          <a:prstGeom prst="rect">
            <a:avLst/>
          </a:prstGeom>
        </p:spPr>
      </p:pic>
      <p:pic>
        <p:nvPicPr>
          <p:cNvPr id="11" name="Picture 10" descr="C:\wamp8\www\archipel\Archipel\blad-onder-klein-paars.pngblad-onder-klein-paars"/>
          <p:cNvPicPr>
            <a:picLocks noChangeAspect="1"/>
          </p:cNvPicPr>
          <p:nvPr userDrawn="1"/>
        </p:nvPicPr>
        <p:blipFill>
          <a:blip r:embed="rId4"/>
          <a:srcRect l="91" r="91"/>
          <a:stretch>
            <a:fillRect/>
          </a:stretch>
        </p:blipFill>
        <p:spPr>
          <a:xfrm>
            <a:off x="0" y="3374390"/>
            <a:ext cx="610870" cy="3483610"/>
          </a:xfrm>
          <a:prstGeom prst="rect">
            <a:avLst/>
          </a:prstGeom>
        </p:spPr>
      </p:pic>
      <p:pic>
        <p:nvPicPr>
          <p:cNvPr id="8" name="Picture 7" descr="archipel-beeldmerk"/>
          <p:cNvPicPr>
            <a:picLocks noChangeAspect="1"/>
          </p:cNvPicPr>
          <p:nvPr userDrawn="1"/>
        </p:nvPicPr>
        <p:blipFill>
          <a:blip r:embed="rId5"/>
          <a:stretch>
            <a:fillRect/>
          </a:stretch>
        </p:blipFill>
        <p:spPr>
          <a:xfrm>
            <a:off x="10730865" y="549275"/>
            <a:ext cx="906145" cy="358775"/>
          </a:xfrm>
          <a:prstGeom prst="rect">
            <a:avLst/>
          </a:prstGeom>
        </p:spPr>
      </p:pic>
    </p:spTree>
    <p:extLst>
      <p:ext uri="{BB962C8B-B14F-4D97-AF65-F5344CB8AC3E}">
        <p14:creationId xmlns:p14="http://schemas.microsoft.com/office/powerpoint/2010/main" val="13256085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right sldie groen">
    <p:bg>
      <p:bgPr>
        <a:solidFill>
          <a:srgbClr val="F2F6E4"/>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3A1C593-65D0-4073-BCC9-577B9352EA97}" type="datetimeFigureOut">
              <a:rPr lang="en-US" smtClean="0"/>
              <a:t>3/12/2026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‹nr.›</a:t>
            </a:fld>
            <a:endParaRPr lang="en-US"/>
          </a:p>
        </p:txBody>
      </p:sp>
      <p:sp>
        <p:nvSpPr>
          <p:cNvPr id="6" name="Title 5"/>
          <p:cNvSpPr>
            <a:spLocks noGrp="1"/>
          </p:cNvSpPr>
          <p:nvPr>
            <p:ph type="title"/>
          </p:nvPr>
        </p:nvSpPr>
        <p:spPr>
          <a:xfrm>
            <a:off x="611505" y="901065"/>
            <a:ext cx="11024870" cy="1325880"/>
          </a:xfrm>
        </p:spPr>
        <p:txBody>
          <a:bodyPr/>
          <a:lstStyle/>
          <a:p>
            <a:r>
              <a:rPr lang="nl-NL"/>
              <a:t>Klik om stijl te bewerken</a:t>
            </a:r>
            <a:endParaRPr lang="en-US"/>
          </a:p>
        </p:txBody>
      </p:sp>
      <p:sp>
        <p:nvSpPr>
          <p:cNvPr id="7" name="Text Placeholder 6"/>
          <p:cNvSpPr>
            <a:spLocks noGrp="1"/>
          </p:cNvSpPr>
          <p:nvPr>
            <p:ph type="body" idx="1"/>
          </p:nvPr>
        </p:nvSpPr>
        <p:spPr>
          <a:xfrm>
            <a:off x="611505" y="2306955"/>
            <a:ext cx="5484495" cy="38703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8" name="Content Placeholder 7"/>
          <p:cNvSpPr>
            <a:spLocks noGrp="1"/>
          </p:cNvSpPr>
          <p:nvPr>
            <p:ph idx="13" hasCustomPrompt="1"/>
          </p:nvPr>
        </p:nvSpPr>
        <p:spPr>
          <a:xfrm>
            <a:off x="6223000" y="2308225"/>
            <a:ext cx="5414010" cy="3180080"/>
          </a:xfrm>
        </p:spPr>
        <p:txBody>
          <a:bodyPr/>
          <a:lstStyle/>
          <a:p>
            <a:pPr lvl="0"/>
            <a:endParaRPr lang="en-US"/>
          </a:p>
        </p:txBody>
      </p:sp>
      <p:pic>
        <p:nvPicPr>
          <p:cNvPr id="12" name="Picture 11" descr="C:\wamp8\www\archipel\Archipel\blad-rechts-klein-groen.pngblad-rechts-klein-groen"/>
          <p:cNvPicPr>
            <a:picLocks noChangeAspect="1"/>
          </p:cNvPicPr>
          <p:nvPr userDrawn="1"/>
        </p:nvPicPr>
        <p:blipFill>
          <a:blip r:embed="rId2"/>
          <a:srcRect t="13" b="13"/>
          <a:stretch>
            <a:fillRect/>
          </a:stretch>
        </p:blipFill>
        <p:spPr>
          <a:xfrm>
            <a:off x="7449185" y="5359400"/>
            <a:ext cx="4742815" cy="1508760"/>
          </a:xfrm>
          <a:prstGeom prst="rect">
            <a:avLst/>
          </a:prstGeom>
        </p:spPr>
      </p:pic>
      <p:pic>
        <p:nvPicPr>
          <p:cNvPr id="10" name="Picture 9" descr="C:\wamp8\www\archipel\Archipel\blad-boven-groen.pngblad-boven-groen"/>
          <p:cNvPicPr>
            <a:picLocks noChangeAspect="1"/>
          </p:cNvPicPr>
          <p:nvPr userDrawn="1"/>
        </p:nvPicPr>
        <p:blipFill>
          <a:blip r:embed="rId3"/>
          <a:srcRect l="39" r="39"/>
          <a:stretch>
            <a:fillRect/>
          </a:stretch>
        </p:blipFill>
        <p:spPr>
          <a:xfrm>
            <a:off x="635" y="0"/>
            <a:ext cx="6922135" cy="808355"/>
          </a:xfrm>
          <a:prstGeom prst="rect">
            <a:avLst/>
          </a:prstGeom>
        </p:spPr>
      </p:pic>
      <p:pic>
        <p:nvPicPr>
          <p:cNvPr id="11" name="Picture 10" descr="C:\wamp8\www\archipel\Archipel\blad-onder-klein-paars.pngblad-onder-klein-paars"/>
          <p:cNvPicPr>
            <a:picLocks noChangeAspect="1"/>
          </p:cNvPicPr>
          <p:nvPr userDrawn="1"/>
        </p:nvPicPr>
        <p:blipFill>
          <a:blip r:embed="rId4"/>
          <a:srcRect l="91" r="91"/>
          <a:stretch>
            <a:fillRect/>
          </a:stretch>
        </p:blipFill>
        <p:spPr>
          <a:xfrm>
            <a:off x="635" y="3384550"/>
            <a:ext cx="610870" cy="3483610"/>
          </a:xfrm>
          <a:prstGeom prst="rect">
            <a:avLst/>
          </a:prstGeom>
        </p:spPr>
      </p:pic>
      <p:pic>
        <p:nvPicPr>
          <p:cNvPr id="13" name="Picture 12" descr="C:\wamp8\www\archipel\Archipel\het-gevoel-van-samen-diap.pnghet-gevoel-van-samen-diap"/>
          <p:cNvPicPr>
            <a:picLocks noChangeAspect="1"/>
          </p:cNvPicPr>
          <p:nvPr userDrawn="1"/>
        </p:nvPicPr>
        <p:blipFill>
          <a:blip r:embed="rId5"/>
          <a:srcRect l="166" r="166"/>
          <a:stretch>
            <a:fillRect/>
          </a:stretch>
        </p:blipFill>
        <p:spPr>
          <a:xfrm>
            <a:off x="9691370" y="6305550"/>
            <a:ext cx="1981200" cy="191135"/>
          </a:xfrm>
          <a:prstGeom prst="rect">
            <a:avLst/>
          </a:prstGeom>
        </p:spPr>
      </p:pic>
      <p:pic>
        <p:nvPicPr>
          <p:cNvPr id="9" name="Picture 8" descr="archipel-beeldmerk"/>
          <p:cNvPicPr>
            <a:picLocks noChangeAspect="1"/>
          </p:cNvPicPr>
          <p:nvPr userDrawn="1"/>
        </p:nvPicPr>
        <p:blipFill>
          <a:blip r:embed="rId6"/>
          <a:stretch>
            <a:fillRect/>
          </a:stretch>
        </p:blipFill>
        <p:spPr>
          <a:xfrm>
            <a:off x="10730865" y="549275"/>
            <a:ext cx="906145" cy="358775"/>
          </a:xfrm>
          <a:prstGeom prst="rect">
            <a:avLst/>
          </a:prstGeom>
        </p:spPr>
      </p:pic>
    </p:spTree>
    <p:extLst>
      <p:ext uri="{BB962C8B-B14F-4D97-AF65-F5344CB8AC3E}">
        <p14:creationId xmlns:p14="http://schemas.microsoft.com/office/powerpoint/2010/main" val="17137185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left slide groen">
    <p:bg>
      <p:bgPr>
        <a:solidFill>
          <a:srgbClr val="F2F6E4"/>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3A1C593-65D0-4073-BCC9-577B9352EA97}" type="datetimeFigureOut">
              <a:rPr lang="en-US" smtClean="0"/>
              <a:t>3/12/2026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‹nr.›</a:t>
            </a:fld>
            <a:endParaRPr lang="en-US"/>
          </a:p>
        </p:txBody>
      </p:sp>
      <p:sp>
        <p:nvSpPr>
          <p:cNvPr id="6" name="Title 5"/>
          <p:cNvSpPr>
            <a:spLocks noGrp="1"/>
          </p:cNvSpPr>
          <p:nvPr>
            <p:ph type="title"/>
          </p:nvPr>
        </p:nvSpPr>
        <p:spPr>
          <a:xfrm>
            <a:off x="611505" y="906145"/>
            <a:ext cx="11025505" cy="1325880"/>
          </a:xfrm>
        </p:spPr>
        <p:txBody>
          <a:bodyPr/>
          <a:lstStyle/>
          <a:p>
            <a:r>
              <a:rPr lang="nl-NL"/>
              <a:t>Klik om stijl te bewerken</a:t>
            </a:r>
            <a:endParaRPr lang="en-US"/>
          </a:p>
        </p:txBody>
      </p:sp>
      <p:sp>
        <p:nvSpPr>
          <p:cNvPr id="7" name="Text Placeholder 6"/>
          <p:cNvSpPr>
            <a:spLocks noGrp="1"/>
          </p:cNvSpPr>
          <p:nvPr>
            <p:ph type="body" idx="1"/>
          </p:nvPr>
        </p:nvSpPr>
        <p:spPr>
          <a:xfrm>
            <a:off x="6188710" y="2306320"/>
            <a:ext cx="5448935" cy="387096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2" name="Content Placeholder 1"/>
          <p:cNvSpPr>
            <a:spLocks noGrp="1"/>
          </p:cNvSpPr>
          <p:nvPr>
            <p:ph idx="13" hasCustomPrompt="1"/>
          </p:nvPr>
        </p:nvSpPr>
        <p:spPr>
          <a:xfrm>
            <a:off x="611505" y="2296795"/>
            <a:ext cx="5484495" cy="3880485"/>
          </a:xfrm>
        </p:spPr>
        <p:txBody>
          <a:bodyPr/>
          <a:lstStyle/>
          <a:p>
            <a:pPr lvl="0"/>
            <a:endParaRPr lang="en-US"/>
          </a:p>
        </p:txBody>
      </p:sp>
      <p:pic>
        <p:nvPicPr>
          <p:cNvPr id="12" name="Picture 11" descr="C:\wamp8\www\archipel\Archipel\blad-rechts-klein-groen.pngblad-rechts-klein-groen"/>
          <p:cNvPicPr>
            <a:picLocks noChangeAspect="1"/>
          </p:cNvPicPr>
          <p:nvPr userDrawn="1"/>
        </p:nvPicPr>
        <p:blipFill>
          <a:blip r:embed="rId2"/>
          <a:srcRect t="13" b="13"/>
          <a:stretch>
            <a:fillRect/>
          </a:stretch>
        </p:blipFill>
        <p:spPr>
          <a:xfrm>
            <a:off x="7449185" y="5359400"/>
            <a:ext cx="4742815" cy="1508760"/>
          </a:xfrm>
          <a:prstGeom prst="rect">
            <a:avLst/>
          </a:prstGeom>
        </p:spPr>
      </p:pic>
      <p:pic>
        <p:nvPicPr>
          <p:cNvPr id="10" name="Picture 9" descr="C:\wamp8\www\archipel\Archipel\blad-boven-groen.pngblad-boven-groen"/>
          <p:cNvPicPr>
            <a:picLocks noChangeAspect="1"/>
          </p:cNvPicPr>
          <p:nvPr userDrawn="1"/>
        </p:nvPicPr>
        <p:blipFill>
          <a:blip r:embed="rId3"/>
          <a:srcRect l="39" r="39"/>
          <a:stretch>
            <a:fillRect/>
          </a:stretch>
        </p:blipFill>
        <p:spPr>
          <a:xfrm>
            <a:off x="635" y="0"/>
            <a:ext cx="6922135" cy="808355"/>
          </a:xfrm>
          <a:prstGeom prst="rect">
            <a:avLst/>
          </a:prstGeom>
        </p:spPr>
      </p:pic>
      <p:pic>
        <p:nvPicPr>
          <p:cNvPr id="11" name="Picture 10" descr="C:\wamp8\www\archipel\Archipel\blad-onder-klein-paars.pngblad-onder-klein-paars"/>
          <p:cNvPicPr>
            <a:picLocks noChangeAspect="1"/>
          </p:cNvPicPr>
          <p:nvPr userDrawn="1"/>
        </p:nvPicPr>
        <p:blipFill>
          <a:blip r:embed="rId4"/>
          <a:srcRect l="91" r="91"/>
          <a:stretch>
            <a:fillRect/>
          </a:stretch>
        </p:blipFill>
        <p:spPr>
          <a:xfrm>
            <a:off x="635" y="3384550"/>
            <a:ext cx="610870" cy="3483610"/>
          </a:xfrm>
          <a:prstGeom prst="rect">
            <a:avLst/>
          </a:prstGeom>
        </p:spPr>
      </p:pic>
      <p:pic>
        <p:nvPicPr>
          <p:cNvPr id="13" name="Picture 12" descr="C:\wamp8\www\archipel\Archipel\het-gevoel-van-samen-diap.pnghet-gevoel-van-samen-diap"/>
          <p:cNvPicPr>
            <a:picLocks noChangeAspect="1"/>
          </p:cNvPicPr>
          <p:nvPr userDrawn="1"/>
        </p:nvPicPr>
        <p:blipFill>
          <a:blip r:embed="rId5"/>
          <a:srcRect l="166" r="166"/>
          <a:stretch>
            <a:fillRect/>
          </a:stretch>
        </p:blipFill>
        <p:spPr>
          <a:xfrm>
            <a:off x="9691370" y="6305550"/>
            <a:ext cx="1981200" cy="191135"/>
          </a:xfrm>
          <a:prstGeom prst="rect">
            <a:avLst/>
          </a:prstGeom>
        </p:spPr>
      </p:pic>
      <p:pic>
        <p:nvPicPr>
          <p:cNvPr id="9" name="Picture 8" descr="archipel-beeldmerk"/>
          <p:cNvPicPr>
            <a:picLocks noChangeAspect="1"/>
          </p:cNvPicPr>
          <p:nvPr userDrawn="1"/>
        </p:nvPicPr>
        <p:blipFill>
          <a:blip r:embed="rId6"/>
          <a:stretch>
            <a:fillRect/>
          </a:stretch>
        </p:blipFill>
        <p:spPr>
          <a:xfrm>
            <a:off x="10730865" y="549275"/>
            <a:ext cx="906145" cy="358775"/>
          </a:xfrm>
          <a:prstGeom prst="rect">
            <a:avLst/>
          </a:prstGeom>
        </p:spPr>
      </p:pic>
    </p:spTree>
    <p:extLst>
      <p:ext uri="{BB962C8B-B14F-4D97-AF65-F5344CB8AC3E}">
        <p14:creationId xmlns:p14="http://schemas.microsoft.com/office/powerpoint/2010/main" val="2433491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D6AB56-7719-6C0F-8F3F-A7636F77433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56C1E2B6-F648-0CBD-06DE-3524A06B6AC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78E5A2E-2FA8-B3F4-C76A-20C3FEBA8F5E}"/>
              </a:ext>
            </a:extLst>
          </p:cNvPr>
          <p:cNvSpPr>
            <a:spLocks noGrp="1"/>
          </p:cNvSpPr>
          <p:nvPr>
            <p:ph type="dt" sz="half" idx="10"/>
          </p:nvPr>
        </p:nvSpPr>
        <p:spPr/>
        <p:txBody>
          <a:bodyPr/>
          <a:lstStyle/>
          <a:p>
            <a:fld id="{D6BEF00C-02B3-0E4B-B5D2-6EBE71D93C51}" type="datetimeFigureOut">
              <a:rPr lang="nl-NL" smtClean="0"/>
              <a:t>12-3-2026</a:t>
            </a:fld>
            <a:endParaRPr lang="nl-NL"/>
          </a:p>
        </p:txBody>
      </p:sp>
      <p:sp>
        <p:nvSpPr>
          <p:cNvPr id="5" name="Tijdelijke aanduiding voor voettekst 4">
            <a:extLst>
              <a:ext uri="{FF2B5EF4-FFF2-40B4-BE49-F238E27FC236}">
                <a16:creationId xmlns:a16="http://schemas.microsoft.com/office/drawing/2014/main" id="{6162D263-B362-C444-E069-8AE158A5E70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E08E58B-5F28-2CAA-743C-A11D3A26791F}"/>
              </a:ext>
            </a:extLst>
          </p:cNvPr>
          <p:cNvSpPr>
            <a:spLocks noGrp="1"/>
          </p:cNvSpPr>
          <p:nvPr>
            <p:ph type="sldNum" sz="quarter" idx="12"/>
          </p:nvPr>
        </p:nvSpPr>
        <p:spPr/>
        <p:txBody>
          <a:bodyPr/>
          <a:lstStyle/>
          <a:p>
            <a:fld id="{C5CF6FBC-0324-E94F-8B48-927A0F69634E}" type="slidenum">
              <a:rPr lang="nl-NL" smtClean="0"/>
              <a:t>‹nr.›</a:t>
            </a:fld>
            <a:endParaRPr lang="nl-NL"/>
          </a:p>
        </p:txBody>
      </p:sp>
    </p:spTree>
    <p:extLst>
      <p:ext uri="{BB962C8B-B14F-4D97-AF65-F5344CB8AC3E}">
        <p14:creationId xmlns:p14="http://schemas.microsoft.com/office/powerpoint/2010/main" val="11433240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screen background picture groen">
    <p:bg>
      <p:bgPr>
        <a:solidFill>
          <a:srgbClr val="F2F6E4"/>
        </a:solidFill>
        <a:effectLst/>
      </p:bgPr>
    </p:bg>
    <p:spTree>
      <p:nvGrpSpPr>
        <p:cNvPr id="1" name=""/>
        <p:cNvGrpSpPr/>
        <p:nvPr/>
      </p:nvGrpSpPr>
      <p:grpSpPr>
        <a:xfrm>
          <a:off x="0" y="0"/>
          <a:ext cx="0" cy="0"/>
          <a:chOff x="0" y="0"/>
          <a:chExt cx="0" cy="0"/>
        </a:xfrm>
      </p:grpSpPr>
      <p:pic>
        <p:nvPicPr>
          <p:cNvPr id="12" name="Picture 11" descr="blad-rechts-klein-paars"/>
          <p:cNvPicPr>
            <a:picLocks noChangeAspect="1"/>
          </p:cNvPicPr>
          <p:nvPr userDrawn="1"/>
        </p:nvPicPr>
        <p:blipFill>
          <a:blip r:embed="rId2"/>
          <a:stretch>
            <a:fillRect/>
          </a:stretch>
        </p:blipFill>
        <p:spPr>
          <a:xfrm>
            <a:off x="7449185" y="5359400"/>
            <a:ext cx="4742815" cy="1508760"/>
          </a:xfrm>
          <a:prstGeom prst="rect">
            <a:avLst/>
          </a:prstGeom>
        </p:spPr>
      </p:pic>
      <p:pic>
        <p:nvPicPr>
          <p:cNvPr id="10" name="Picture 9" descr="blad-boven-paars"/>
          <p:cNvPicPr>
            <a:picLocks noChangeAspect="1"/>
          </p:cNvPicPr>
          <p:nvPr userDrawn="1"/>
        </p:nvPicPr>
        <p:blipFill>
          <a:blip r:embed="rId3"/>
          <a:stretch>
            <a:fillRect/>
          </a:stretch>
        </p:blipFill>
        <p:spPr>
          <a:xfrm>
            <a:off x="-9525" y="-10160"/>
            <a:ext cx="6922135" cy="808355"/>
          </a:xfrm>
          <a:prstGeom prst="rect">
            <a:avLst/>
          </a:prstGeom>
        </p:spPr>
      </p:pic>
      <p:pic>
        <p:nvPicPr>
          <p:cNvPr id="11" name="Picture 10" descr="blad-onder-klein-groen"/>
          <p:cNvPicPr>
            <a:picLocks noChangeAspect="1"/>
          </p:cNvPicPr>
          <p:nvPr userDrawn="1"/>
        </p:nvPicPr>
        <p:blipFill>
          <a:blip r:embed="rId4"/>
          <a:stretch>
            <a:fillRect/>
          </a:stretch>
        </p:blipFill>
        <p:spPr>
          <a:xfrm>
            <a:off x="-9525" y="3384550"/>
            <a:ext cx="610870" cy="3483610"/>
          </a:xfrm>
          <a:prstGeom prst="rect">
            <a:avLst/>
          </a:prstGeom>
        </p:spPr>
      </p:pic>
      <p:pic>
        <p:nvPicPr>
          <p:cNvPr id="13" name="Picture 12" descr="C:\wamp8\www\archipel\Archipel\het-gevoel-van-samen-diap.pnghet-gevoel-van-samen-diap"/>
          <p:cNvPicPr>
            <a:picLocks noChangeAspect="1"/>
          </p:cNvPicPr>
          <p:nvPr userDrawn="1"/>
        </p:nvPicPr>
        <p:blipFill>
          <a:blip r:embed="rId5"/>
          <a:srcRect l="166" r="166"/>
          <a:stretch>
            <a:fillRect/>
          </a:stretch>
        </p:blipFill>
        <p:spPr>
          <a:xfrm>
            <a:off x="9691370" y="6305550"/>
            <a:ext cx="1981200" cy="191135"/>
          </a:xfrm>
          <a:prstGeom prst="rect">
            <a:avLst/>
          </a:prstGeom>
        </p:spPr>
      </p:pic>
      <p:pic>
        <p:nvPicPr>
          <p:cNvPr id="2" name="Picture 1" descr="C:\wamp8\www\archipel\Archipel\blad-rechts-klein-groen.pngblad-rechts-klein-groen"/>
          <p:cNvPicPr>
            <a:picLocks noChangeAspect="1"/>
          </p:cNvPicPr>
          <p:nvPr userDrawn="1"/>
        </p:nvPicPr>
        <p:blipFill>
          <a:blip r:embed="rId6"/>
          <a:srcRect t="13" b="13"/>
          <a:stretch>
            <a:fillRect/>
          </a:stretch>
        </p:blipFill>
        <p:spPr>
          <a:xfrm>
            <a:off x="7449185" y="5349240"/>
            <a:ext cx="4742815" cy="1508760"/>
          </a:xfrm>
          <a:prstGeom prst="rect">
            <a:avLst/>
          </a:prstGeom>
        </p:spPr>
      </p:pic>
      <p:pic>
        <p:nvPicPr>
          <p:cNvPr id="3" name="Picture 2" descr="C:\wamp8\www\archipel\Archipel\blad-boven-groen.pngblad-boven-groen"/>
          <p:cNvPicPr>
            <a:picLocks noChangeAspect="1"/>
          </p:cNvPicPr>
          <p:nvPr userDrawn="1"/>
        </p:nvPicPr>
        <p:blipFill>
          <a:blip r:embed="rId7"/>
          <a:srcRect l="39" r="39"/>
          <a:stretch>
            <a:fillRect/>
          </a:stretch>
        </p:blipFill>
        <p:spPr>
          <a:xfrm>
            <a:off x="-9525" y="-10160"/>
            <a:ext cx="6922135" cy="808355"/>
          </a:xfrm>
          <a:prstGeom prst="rect">
            <a:avLst/>
          </a:prstGeom>
        </p:spPr>
      </p:pic>
      <p:pic>
        <p:nvPicPr>
          <p:cNvPr id="4" name="Picture 3" descr="C:\wamp8\www\archipel\Archipel\blad-onder-klein-paars.pngblad-onder-klein-paars"/>
          <p:cNvPicPr>
            <a:picLocks noChangeAspect="1"/>
          </p:cNvPicPr>
          <p:nvPr userDrawn="1"/>
        </p:nvPicPr>
        <p:blipFill>
          <a:blip r:embed="rId8"/>
          <a:srcRect l="91" r="91"/>
          <a:stretch>
            <a:fillRect/>
          </a:stretch>
        </p:blipFill>
        <p:spPr>
          <a:xfrm>
            <a:off x="-9525" y="3374390"/>
            <a:ext cx="610870" cy="3483610"/>
          </a:xfrm>
          <a:prstGeom prst="rect">
            <a:avLst/>
          </a:prstGeom>
        </p:spPr>
      </p:pic>
      <p:pic>
        <p:nvPicPr>
          <p:cNvPr id="5" name="Picture 4" descr="C:\wamp8\www\archipel\Archipel\het-gevoel-van-samen-diap.pnghet-gevoel-van-samen-diap"/>
          <p:cNvPicPr>
            <a:picLocks noChangeAspect="1"/>
          </p:cNvPicPr>
          <p:nvPr userDrawn="1"/>
        </p:nvPicPr>
        <p:blipFill>
          <a:blip r:embed="rId5"/>
          <a:srcRect l="166" r="166"/>
          <a:stretch>
            <a:fillRect/>
          </a:stretch>
        </p:blipFill>
        <p:spPr>
          <a:xfrm>
            <a:off x="9691370" y="6295390"/>
            <a:ext cx="1981200" cy="191135"/>
          </a:xfrm>
          <a:prstGeom prst="rect">
            <a:avLst/>
          </a:prstGeom>
        </p:spPr>
      </p:pic>
    </p:spTree>
    <p:extLst>
      <p:ext uri="{BB962C8B-B14F-4D97-AF65-F5344CB8AC3E}">
        <p14:creationId xmlns:p14="http://schemas.microsoft.com/office/powerpoint/2010/main" val="24229932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Logo slide groen wit">
    <p:bg>
      <p:bgPr>
        <a:solidFill>
          <a:schemeClr val="bg1"/>
        </a:solidFill>
        <a:effectLst/>
      </p:bgPr>
    </p:bg>
    <p:spTree>
      <p:nvGrpSpPr>
        <p:cNvPr id="1" name=""/>
        <p:cNvGrpSpPr/>
        <p:nvPr/>
      </p:nvGrpSpPr>
      <p:grpSpPr>
        <a:xfrm>
          <a:off x="0" y="0"/>
          <a:ext cx="0" cy="0"/>
          <a:chOff x="0" y="0"/>
          <a:chExt cx="0" cy="0"/>
        </a:xfrm>
      </p:grpSpPr>
      <p:pic>
        <p:nvPicPr>
          <p:cNvPr id="20" name="Picture 19" descr="blad-boven-paars"/>
          <p:cNvPicPr>
            <a:picLocks noChangeAspect="1"/>
          </p:cNvPicPr>
          <p:nvPr userDrawn="1"/>
        </p:nvPicPr>
        <p:blipFill>
          <a:blip r:embed="rId2"/>
          <a:stretch>
            <a:fillRect/>
          </a:stretch>
        </p:blipFill>
        <p:spPr>
          <a:xfrm>
            <a:off x="635" y="0"/>
            <a:ext cx="6922135" cy="808355"/>
          </a:xfrm>
          <a:prstGeom prst="rect">
            <a:avLst/>
          </a:prstGeom>
        </p:spPr>
      </p:pic>
      <p:pic>
        <p:nvPicPr>
          <p:cNvPr id="21" name="Picture 20" descr="blad-onder-klein-groen"/>
          <p:cNvPicPr>
            <a:picLocks noChangeAspect="1"/>
          </p:cNvPicPr>
          <p:nvPr userDrawn="1"/>
        </p:nvPicPr>
        <p:blipFill>
          <a:blip r:embed="rId3"/>
          <a:stretch>
            <a:fillRect/>
          </a:stretch>
        </p:blipFill>
        <p:spPr>
          <a:xfrm>
            <a:off x="635" y="3374390"/>
            <a:ext cx="610870" cy="3483610"/>
          </a:xfrm>
          <a:prstGeom prst="rect">
            <a:avLst/>
          </a:prstGeom>
        </p:spPr>
      </p:pic>
      <p:pic>
        <p:nvPicPr>
          <p:cNvPr id="25" name="Picture 24" descr="archipel-logo-groot"/>
          <p:cNvPicPr>
            <a:picLocks noChangeAspect="1"/>
          </p:cNvPicPr>
          <p:nvPr userDrawn="1"/>
        </p:nvPicPr>
        <p:blipFill>
          <a:blip r:embed="rId4"/>
          <a:stretch>
            <a:fillRect/>
          </a:stretch>
        </p:blipFill>
        <p:spPr>
          <a:xfrm>
            <a:off x="2459990" y="2308860"/>
            <a:ext cx="6460490" cy="2056130"/>
          </a:xfrm>
          <a:prstGeom prst="rect">
            <a:avLst/>
          </a:prstGeom>
        </p:spPr>
      </p:pic>
      <p:sp>
        <p:nvSpPr>
          <p:cNvPr id="26" name="Slide Number Placeholder 25"/>
          <p:cNvSpPr>
            <a:spLocks noGrp="1"/>
          </p:cNvSpPr>
          <p:nvPr>
            <p:ph type="sldNum" sz="quarter" idx="4"/>
          </p:nvPr>
        </p:nvSpPr>
        <p:spPr>
          <a:xfrm>
            <a:off x="6590030" y="6259830"/>
            <a:ext cx="1563370" cy="365125"/>
          </a:xfrm>
          <a:prstGeom prst="rect">
            <a:avLst/>
          </a:prstGeom>
        </p:spPr>
        <p:txBody>
          <a:bodyPr vert="horz" lIns="91440" tIns="45720" rIns="91440" bIns="45720" rtlCol="0" anchor="ctr"/>
          <a:lstStyle>
            <a:lvl1pPr algn="r">
              <a:defRPr sz="1200">
                <a:solidFill>
                  <a:srgbClr val="601C70"/>
                </a:solidFill>
                <a:latin typeface="Gotham Rounded" charset="0"/>
                <a:cs typeface="Gotham Rounded" charset="0"/>
              </a:defRPr>
            </a:lvl1pPr>
          </a:lstStyle>
          <a:p>
            <a:fld id="{9B618960-8005-486C-9A75-10CB2AAC16F9}" type="slidenum">
              <a:rPr lang="en-US" smtClean="0"/>
              <a:t>‹nr.›</a:t>
            </a:fld>
            <a:endParaRPr lang="en-US"/>
          </a:p>
        </p:txBody>
      </p:sp>
      <p:sp>
        <p:nvSpPr>
          <p:cNvPr id="27" name="Footer Placeholder 26"/>
          <p:cNvSpPr>
            <a:spLocks noGrp="1"/>
          </p:cNvSpPr>
          <p:nvPr>
            <p:ph type="ftr" sz="quarter" idx="3"/>
          </p:nvPr>
        </p:nvSpPr>
        <p:spPr>
          <a:xfrm>
            <a:off x="2111375" y="6261100"/>
            <a:ext cx="4403090" cy="365125"/>
          </a:xfrm>
          <a:prstGeom prst="rect">
            <a:avLst/>
          </a:prstGeom>
        </p:spPr>
        <p:txBody>
          <a:bodyPr vert="horz" lIns="91440" tIns="45720" rIns="91440" bIns="45720" rtlCol="0" anchor="ctr"/>
          <a:lstStyle>
            <a:lvl1pPr algn="ctr">
              <a:defRPr sz="1200">
                <a:solidFill>
                  <a:srgbClr val="601C70"/>
                </a:solidFill>
                <a:latin typeface="Gotham Rounded" charset="0"/>
                <a:cs typeface="Gotham Rounded" charset="0"/>
              </a:defRPr>
            </a:lvl1pPr>
          </a:lstStyle>
          <a:p>
            <a:endParaRPr lang="en-US"/>
          </a:p>
        </p:txBody>
      </p:sp>
      <p:sp>
        <p:nvSpPr>
          <p:cNvPr id="28" name="Date Placeholder 27"/>
          <p:cNvSpPr>
            <a:spLocks noGrp="1"/>
          </p:cNvSpPr>
          <p:nvPr>
            <p:ph type="dt" sz="half" idx="2"/>
          </p:nvPr>
        </p:nvSpPr>
        <p:spPr>
          <a:xfrm>
            <a:off x="611505" y="6261100"/>
            <a:ext cx="1400175" cy="365125"/>
          </a:xfrm>
          <a:prstGeom prst="rect">
            <a:avLst/>
          </a:prstGeom>
        </p:spPr>
        <p:txBody>
          <a:bodyPr vert="horz" lIns="91440" tIns="45720" rIns="91440" bIns="45720" rtlCol="0" anchor="ctr"/>
          <a:lstStyle>
            <a:lvl1pPr algn="l">
              <a:defRPr sz="1200">
                <a:solidFill>
                  <a:srgbClr val="601C70"/>
                </a:solidFill>
                <a:latin typeface="Gotham Rounded" charset="0"/>
                <a:cs typeface="Gotham Rounded" charset="0"/>
              </a:defRPr>
            </a:lvl1pPr>
          </a:lstStyle>
          <a:p>
            <a:fld id="{63A1C593-65D0-4073-BCC9-577B9352EA97}" type="datetimeFigureOut">
              <a:rPr lang="en-US" smtClean="0"/>
              <a:t>3/12/2026</a:t>
            </a:fld>
            <a:endParaRPr lang="en-US"/>
          </a:p>
        </p:txBody>
      </p:sp>
      <p:pic>
        <p:nvPicPr>
          <p:cNvPr id="12" name="Picture 11" descr="C:\wamp8\www\archipel\Archipel\blad-rechts-klein-groen.pngblad-rechts-klein-groen"/>
          <p:cNvPicPr>
            <a:picLocks noChangeAspect="1"/>
          </p:cNvPicPr>
          <p:nvPr userDrawn="1"/>
        </p:nvPicPr>
        <p:blipFill>
          <a:blip r:embed="rId5"/>
          <a:srcRect t="13" b="13"/>
          <a:stretch>
            <a:fillRect/>
          </a:stretch>
        </p:blipFill>
        <p:spPr>
          <a:xfrm>
            <a:off x="7449185" y="5359400"/>
            <a:ext cx="4742815" cy="1508760"/>
          </a:xfrm>
          <a:prstGeom prst="rect">
            <a:avLst/>
          </a:prstGeom>
        </p:spPr>
      </p:pic>
      <p:pic>
        <p:nvPicPr>
          <p:cNvPr id="10" name="Picture 9" descr="C:\wamp8\www\archipel\Archipel\blad-boven-groen.pngblad-boven-groen"/>
          <p:cNvPicPr>
            <a:picLocks noChangeAspect="1"/>
          </p:cNvPicPr>
          <p:nvPr userDrawn="1"/>
        </p:nvPicPr>
        <p:blipFill>
          <a:blip r:embed="rId6"/>
          <a:srcRect l="39" r="39"/>
          <a:stretch>
            <a:fillRect/>
          </a:stretch>
        </p:blipFill>
        <p:spPr>
          <a:xfrm>
            <a:off x="635" y="0"/>
            <a:ext cx="6922135" cy="808355"/>
          </a:xfrm>
          <a:prstGeom prst="rect">
            <a:avLst/>
          </a:prstGeom>
        </p:spPr>
      </p:pic>
      <p:pic>
        <p:nvPicPr>
          <p:cNvPr id="11" name="Picture 10" descr="C:\wamp8\www\archipel\Archipel\blad-onder-klein-paars.pngblad-onder-klein-paars"/>
          <p:cNvPicPr>
            <a:picLocks noChangeAspect="1"/>
          </p:cNvPicPr>
          <p:nvPr userDrawn="1"/>
        </p:nvPicPr>
        <p:blipFill>
          <a:blip r:embed="rId7"/>
          <a:srcRect l="91" r="91"/>
          <a:stretch>
            <a:fillRect/>
          </a:stretch>
        </p:blipFill>
        <p:spPr>
          <a:xfrm>
            <a:off x="635" y="3384550"/>
            <a:ext cx="610870" cy="3483610"/>
          </a:xfrm>
          <a:prstGeom prst="rect">
            <a:avLst/>
          </a:prstGeom>
        </p:spPr>
      </p:pic>
      <p:pic>
        <p:nvPicPr>
          <p:cNvPr id="13" name="Picture 12" descr="C:\wamp8\www\archipel\Archipel\het-gevoel-van-samen-diap.pnghet-gevoel-van-samen-diap"/>
          <p:cNvPicPr>
            <a:picLocks noChangeAspect="1"/>
          </p:cNvPicPr>
          <p:nvPr userDrawn="1"/>
        </p:nvPicPr>
        <p:blipFill>
          <a:blip r:embed="rId8"/>
          <a:srcRect l="166" r="166"/>
          <a:stretch>
            <a:fillRect/>
          </a:stretch>
        </p:blipFill>
        <p:spPr>
          <a:xfrm>
            <a:off x="9691370" y="6305550"/>
            <a:ext cx="1981200" cy="191135"/>
          </a:xfrm>
          <a:prstGeom prst="rect">
            <a:avLst/>
          </a:prstGeom>
        </p:spPr>
      </p:pic>
    </p:spTree>
    <p:extLst>
      <p:ext uri="{BB962C8B-B14F-4D97-AF65-F5344CB8AC3E}">
        <p14:creationId xmlns:p14="http://schemas.microsoft.com/office/powerpoint/2010/main" val="7737885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groen wi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1505" y="1122680"/>
            <a:ext cx="11042015" cy="2387600"/>
          </a:xfrm>
        </p:spPr>
        <p:txBody>
          <a:bodyPr anchor="b"/>
          <a:lstStyle>
            <a:lvl1pPr algn="ctr">
              <a:defRPr sz="4400"/>
            </a:lvl1pPr>
          </a:lstStyle>
          <a:p>
            <a:r>
              <a:rPr lang="nl-NL"/>
              <a:t>Klik om stijl te bewerken</a:t>
            </a:r>
            <a:endParaRPr lang="en-US"/>
          </a:p>
        </p:txBody>
      </p:sp>
      <p:sp>
        <p:nvSpPr>
          <p:cNvPr id="3" name="Subtitle 2"/>
          <p:cNvSpPr>
            <a:spLocks noGrp="1"/>
          </p:cNvSpPr>
          <p:nvPr>
            <p:ph type="subTitle" idx="1"/>
          </p:nvPr>
        </p:nvSpPr>
        <p:spPr>
          <a:xfrm>
            <a:off x="611505" y="3602355"/>
            <a:ext cx="11042015" cy="16554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‹nr.›</a:t>
            </a:fld>
            <a:endParaRPr lang="en-US"/>
          </a:p>
        </p:txBody>
      </p:sp>
      <p:pic>
        <p:nvPicPr>
          <p:cNvPr id="7" name="Picture 6" descr="archipel-logo"/>
          <p:cNvPicPr>
            <a:picLocks noChangeAspect="1"/>
          </p:cNvPicPr>
          <p:nvPr userDrawn="1"/>
        </p:nvPicPr>
        <p:blipFill>
          <a:blip r:embed="rId2"/>
          <a:stretch>
            <a:fillRect/>
          </a:stretch>
        </p:blipFill>
        <p:spPr>
          <a:xfrm>
            <a:off x="9588500" y="537845"/>
            <a:ext cx="2065020" cy="657225"/>
          </a:xfrm>
          <a:prstGeom prst="rect">
            <a:avLst/>
          </a:prstGeom>
        </p:spPr>
      </p:pic>
      <p:pic>
        <p:nvPicPr>
          <p:cNvPr id="12" name="Picture 11" descr="C:\wamp8\www\archipel\Archipel\blad-rechts-klein-groen.pngblad-rechts-klein-groen"/>
          <p:cNvPicPr>
            <a:picLocks noChangeAspect="1"/>
          </p:cNvPicPr>
          <p:nvPr userDrawn="1"/>
        </p:nvPicPr>
        <p:blipFill>
          <a:blip r:embed="rId3"/>
          <a:srcRect t="13" b="13"/>
          <a:stretch>
            <a:fillRect/>
          </a:stretch>
        </p:blipFill>
        <p:spPr>
          <a:xfrm>
            <a:off x="7449185" y="5359400"/>
            <a:ext cx="4742815" cy="1508760"/>
          </a:xfrm>
          <a:prstGeom prst="rect">
            <a:avLst/>
          </a:prstGeom>
        </p:spPr>
      </p:pic>
      <p:pic>
        <p:nvPicPr>
          <p:cNvPr id="10" name="Picture 9" descr="C:\wamp8\www\archipel\Archipel\blad-boven-groen.pngblad-boven-groen"/>
          <p:cNvPicPr>
            <a:picLocks noChangeAspect="1"/>
          </p:cNvPicPr>
          <p:nvPr userDrawn="1"/>
        </p:nvPicPr>
        <p:blipFill>
          <a:blip r:embed="rId4"/>
          <a:srcRect l="39" r="39"/>
          <a:stretch>
            <a:fillRect/>
          </a:stretch>
        </p:blipFill>
        <p:spPr>
          <a:xfrm>
            <a:off x="635" y="0"/>
            <a:ext cx="6922135" cy="808355"/>
          </a:xfrm>
          <a:prstGeom prst="rect">
            <a:avLst/>
          </a:prstGeom>
        </p:spPr>
      </p:pic>
      <p:pic>
        <p:nvPicPr>
          <p:cNvPr id="11" name="Picture 10" descr="C:\wamp8\www\archipel\Archipel\blad-onder-klein-paars.pngblad-onder-klein-paars"/>
          <p:cNvPicPr>
            <a:picLocks noChangeAspect="1"/>
          </p:cNvPicPr>
          <p:nvPr userDrawn="1"/>
        </p:nvPicPr>
        <p:blipFill>
          <a:blip r:embed="rId5"/>
          <a:srcRect l="91" r="91"/>
          <a:stretch>
            <a:fillRect/>
          </a:stretch>
        </p:blipFill>
        <p:spPr>
          <a:xfrm>
            <a:off x="635" y="3384550"/>
            <a:ext cx="610870" cy="3483610"/>
          </a:xfrm>
          <a:prstGeom prst="rect">
            <a:avLst/>
          </a:prstGeom>
        </p:spPr>
      </p:pic>
      <p:pic>
        <p:nvPicPr>
          <p:cNvPr id="13" name="Picture 12" descr="C:\wamp8\www\archipel\Archipel\het-gevoel-van-samen-diap.pnghet-gevoel-van-samen-diap"/>
          <p:cNvPicPr>
            <a:picLocks noChangeAspect="1"/>
          </p:cNvPicPr>
          <p:nvPr userDrawn="1"/>
        </p:nvPicPr>
        <p:blipFill>
          <a:blip r:embed="rId6"/>
          <a:srcRect l="166" r="166"/>
          <a:stretch>
            <a:fillRect/>
          </a:stretch>
        </p:blipFill>
        <p:spPr>
          <a:xfrm>
            <a:off x="9691370" y="6305550"/>
            <a:ext cx="1981200" cy="191135"/>
          </a:xfrm>
          <a:prstGeom prst="rect">
            <a:avLst/>
          </a:prstGeom>
        </p:spPr>
      </p:pic>
    </p:spTree>
    <p:extLst>
      <p:ext uri="{BB962C8B-B14F-4D97-AF65-F5344CB8AC3E}">
        <p14:creationId xmlns:p14="http://schemas.microsoft.com/office/powerpoint/2010/main" val="29473857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slide groen wit">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3A1C593-65D0-4073-BCC9-577B9352EA97}" type="datetimeFigureOut">
              <a:rPr lang="en-US" smtClean="0"/>
              <a:t>3/12/2026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‹nr.›</a:t>
            </a:fld>
            <a:endParaRPr lang="en-US"/>
          </a:p>
        </p:txBody>
      </p:sp>
      <p:sp>
        <p:nvSpPr>
          <p:cNvPr id="6" name="Title Placeholder 1"/>
          <p:cNvSpPr>
            <a:spLocks noGrp="1"/>
          </p:cNvSpPr>
          <p:nvPr>
            <p:ph type="title"/>
          </p:nvPr>
        </p:nvSpPr>
        <p:spPr>
          <a:xfrm>
            <a:off x="611505" y="889000"/>
            <a:ext cx="11025505" cy="1325880"/>
          </a:xfrm>
          <a:prstGeom prst="rect">
            <a:avLst/>
          </a:prstGeom>
        </p:spPr>
        <p:txBody>
          <a:bodyPr vert="horz" lIns="91440" tIns="45720" rIns="91440" bIns="45720" rtlCol="0" anchor="ctr">
            <a:normAutofit/>
          </a:bodyPr>
          <a:lstStyle/>
          <a:p>
            <a:r>
              <a:rPr lang="nl-NL"/>
              <a:t>Klik om stijl te bewerken</a:t>
            </a:r>
            <a:endParaRPr lang="en-US"/>
          </a:p>
        </p:txBody>
      </p:sp>
      <p:sp>
        <p:nvSpPr>
          <p:cNvPr id="7" name="Text Placeholder 6"/>
          <p:cNvSpPr>
            <a:spLocks noGrp="1"/>
          </p:cNvSpPr>
          <p:nvPr>
            <p:ph type="body" idx="1"/>
          </p:nvPr>
        </p:nvSpPr>
        <p:spPr>
          <a:xfrm>
            <a:off x="611505" y="2297430"/>
            <a:ext cx="11024870" cy="3879850"/>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9" name="Picture 8" descr="C:\wamp8\www\archipel\Archipel\blad-rechts-klein-groen.pngblad-rechts-klein-groen"/>
          <p:cNvPicPr>
            <a:picLocks noChangeAspect="1"/>
          </p:cNvPicPr>
          <p:nvPr userDrawn="1"/>
        </p:nvPicPr>
        <p:blipFill>
          <a:blip r:embed="rId2"/>
          <a:srcRect t="13" b="13"/>
          <a:stretch>
            <a:fillRect/>
          </a:stretch>
        </p:blipFill>
        <p:spPr>
          <a:xfrm>
            <a:off x="7449185" y="5359400"/>
            <a:ext cx="4742815" cy="1508760"/>
          </a:xfrm>
          <a:prstGeom prst="rect">
            <a:avLst/>
          </a:prstGeom>
        </p:spPr>
      </p:pic>
      <p:pic>
        <p:nvPicPr>
          <p:cNvPr id="14" name="Picture 13" descr="C:\wamp8\www\archipel\Archipel\blad-boven-groen.pngblad-boven-groen"/>
          <p:cNvPicPr>
            <a:picLocks noChangeAspect="1"/>
          </p:cNvPicPr>
          <p:nvPr userDrawn="1"/>
        </p:nvPicPr>
        <p:blipFill>
          <a:blip r:embed="rId3"/>
          <a:srcRect l="39" r="39"/>
          <a:stretch>
            <a:fillRect/>
          </a:stretch>
        </p:blipFill>
        <p:spPr>
          <a:xfrm>
            <a:off x="635" y="0"/>
            <a:ext cx="6922135" cy="808355"/>
          </a:xfrm>
          <a:prstGeom prst="rect">
            <a:avLst/>
          </a:prstGeom>
        </p:spPr>
      </p:pic>
      <p:pic>
        <p:nvPicPr>
          <p:cNvPr id="15" name="Picture 14" descr="C:\wamp8\www\archipel\Archipel\blad-onder-klein-paars.pngblad-onder-klein-paars"/>
          <p:cNvPicPr>
            <a:picLocks noChangeAspect="1"/>
          </p:cNvPicPr>
          <p:nvPr userDrawn="1"/>
        </p:nvPicPr>
        <p:blipFill>
          <a:blip r:embed="rId4"/>
          <a:srcRect l="91" r="91"/>
          <a:stretch>
            <a:fillRect/>
          </a:stretch>
        </p:blipFill>
        <p:spPr>
          <a:xfrm>
            <a:off x="635" y="3384550"/>
            <a:ext cx="610870" cy="3483610"/>
          </a:xfrm>
          <a:prstGeom prst="rect">
            <a:avLst/>
          </a:prstGeom>
        </p:spPr>
      </p:pic>
      <p:pic>
        <p:nvPicPr>
          <p:cNvPr id="16" name="Picture 15" descr="C:\wamp8\www\archipel\Archipel\het-gevoel-van-samen-diap.pnghet-gevoel-van-samen-diap"/>
          <p:cNvPicPr>
            <a:picLocks noChangeAspect="1"/>
          </p:cNvPicPr>
          <p:nvPr userDrawn="1"/>
        </p:nvPicPr>
        <p:blipFill>
          <a:blip r:embed="rId5"/>
          <a:srcRect l="166" r="166"/>
          <a:stretch>
            <a:fillRect/>
          </a:stretch>
        </p:blipFill>
        <p:spPr>
          <a:xfrm>
            <a:off x="9691370" y="6305550"/>
            <a:ext cx="1981200" cy="191135"/>
          </a:xfrm>
          <a:prstGeom prst="rect">
            <a:avLst/>
          </a:prstGeom>
        </p:spPr>
      </p:pic>
      <p:pic>
        <p:nvPicPr>
          <p:cNvPr id="17" name="Picture 16" descr="archipel-beeldmerk"/>
          <p:cNvPicPr>
            <a:picLocks noChangeAspect="1"/>
          </p:cNvPicPr>
          <p:nvPr userDrawn="1"/>
        </p:nvPicPr>
        <p:blipFill>
          <a:blip r:embed="rId6"/>
          <a:stretch>
            <a:fillRect/>
          </a:stretch>
        </p:blipFill>
        <p:spPr>
          <a:xfrm>
            <a:off x="10730865" y="549275"/>
            <a:ext cx="906145" cy="358775"/>
          </a:xfrm>
          <a:prstGeom prst="rect">
            <a:avLst/>
          </a:prstGeom>
        </p:spPr>
      </p:pic>
    </p:spTree>
    <p:extLst>
      <p:ext uri="{BB962C8B-B14F-4D97-AF65-F5344CB8AC3E}">
        <p14:creationId xmlns:p14="http://schemas.microsoft.com/office/powerpoint/2010/main" val="40720790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right slide groen wit">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3A1C593-65D0-4073-BCC9-577B9352EA97}" type="datetimeFigureOut">
              <a:rPr lang="en-US" smtClean="0"/>
              <a:t>3/12/2026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‹nr.›</a:t>
            </a:fld>
            <a:endParaRPr lang="en-US"/>
          </a:p>
        </p:txBody>
      </p:sp>
      <p:sp>
        <p:nvSpPr>
          <p:cNvPr id="6" name="Title 5"/>
          <p:cNvSpPr>
            <a:spLocks noGrp="1"/>
          </p:cNvSpPr>
          <p:nvPr>
            <p:ph type="title"/>
          </p:nvPr>
        </p:nvSpPr>
        <p:spPr>
          <a:xfrm>
            <a:off x="611505" y="901065"/>
            <a:ext cx="11025505" cy="1325880"/>
          </a:xfrm>
        </p:spPr>
        <p:txBody>
          <a:bodyPr/>
          <a:lstStyle/>
          <a:p>
            <a:r>
              <a:rPr lang="nl-NL"/>
              <a:t>Klik om stijl te bewerken</a:t>
            </a:r>
            <a:endParaRPr lang="en-US"/>
          </a:p>
        </p:txBody>
      </p:sp>
      <p:sp>
        <p:nvSpPr>
          <p:cNvPr id="7" name="Text Placeholder 6"/>
          <p:cNvSpPr>
            <a:spLocks noGrp="1"/>
          </p:cNvSpPr>
          <p:nvPr>
            <p:ph type="body" idx="1"/>
          </p:nvPr>
        </p:nvSpPr>
        <p:spPr>
          <a:xfrm>
            <a:off x="611505" y="2306955"/>
            <a:ext cx="5484495" cy="38703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8" name="Content Placeholder 7"/>
          <p:cNvSpPr>
            <a:spLocks noGrp="1"/>
          </p:cNvSpPr>
          <p:nvPr>
            <p:ph idx="13" hasCustomPrompt="1"/>
          </p:nvPr>
        </p:nvSpPr>
        <p:spPr>
          <a:xfrm>
            <a:off x="6223000" y="2308225"/>
            <a:ext cx="5414010" cy="3188335"/>
          </a:xfrm>
        </p:spPr>
        <p:txBody>
          <a:bodyPr/>
          <a:lstStyle/>
          <a:p>
            <a:pPr lvl="0"/>
            <a:endParaRPr lang="en-US"/>
          </a:p>
        </p:txBody>
      </p:sp>
      <p:pic>
        <p:nvPicPr>
          <p:cNvPr id="12" name="Picture 11" descr="C:\wamp8\www\archipel\Archipel\blad-rechts-klein-groen.pngblad-rechts-klein-groen"/>
          <p:cNvPicPr>
            <a:picLocks noChangeAspect="1"/>
          </p:cNvPicPr>
          <p:nvPr userDrawn="1"/>
        </p:nvPicPr>
        <p:blipFill>
          <a:blip r:embed="rId2"/>
          <a:srcRect t="13" b="13"/>
          <a:stretch>
            <a:fillRect/>
          </a:stretch>
        </p:blipFill>
        <p:spPr>
          <a:xfrm>
            <a:off x="7449185" y="5359400"/>
            <a:ext cx="4742815" cy="1508760"/>
          </a:xfrm>
          <a:prstGeom prst="rect">
            <a:avLst/>
          </a:prstGeom>
        </p:spPr>
      </p:pic>
      <p:pic>
        <p:nvPicPr>
          <p:cNvPr id="10" name="Picture 9" descr="C:\wamp8\www\archipel\Archipel\blad-boven-groen.pngblad-boven-groen"/>
          <p:cNvPicPr>
            <a:picLocks noChangeAspect="1"/>
          </p:cNvPicPr>
          <p:nvPr userDrawn="1"/>
        </p:nvPicPr>
        <p:blipFill>
          <a:blip r:embed="rId3"/>
          <a:srcRect l="39" r="39"/>
          <a:stretch>
            <a:fillRect/>
          </a:stretch>
        </p:blipFill>
        <p:spPr>
          <a:xfrm>
            <a:off x="635" y="0"/>
            <a:ext cx="6922135" cy="808355"/>
          </a:xfrm>
          <a:prstGeom prst="rect">
            <a:avLst/>
          </a:prstGeom>
        </p:spPr>
      </p:pic>
      <p:pic>
        <p:nvPicPr>
          <p:cNvPr id="11" name="Picture 10" descr="C:\wamp8\www\archipel\Archipel\blad-onder-klein-paars.pngblad-onder-klein-paars"/>
          <p:cNvPicPr>
            <a:picLocks noChangeAspect="1"/>
          </p:cNvPicPr>
          <p:nvPr userDrawn="1"/>
        </p:nvPicPr>
        <p:blipFill>
          <a:blip r:embed="rId4"/>
          <a:srcRect l="91" r="91"/>
          <a:stretch>
            <a:fillRect/>
          </a:stretch>
        </p:blipFill>
        <p:spPr>
          <a:xfrm>
            <a:off x="635" y="3384550"/>
            <a:ext cx="610870" cy="3483610"/>
          </a:xfrm>
          <a:prstGeom prst="rect">
            <a:avLst/>
          </a:prstGeom>
        </p:spPr>
      </p:pic>
      <p:pic>
        <p:nvPicPr>
          <p:cNvPr id="13" name="Picture 12" descr="C:\wamp8\www\archipel\Archipel\het-gevoel-van-samen-diap.pnghet-gevoel-van-samen-diap"/>
          <p:cNvPicPr>
            <a:picLocks noChangeAspect="1"/>
          </p:cNvPicPr>
          <p:nvPr userDrawn="1"/>
        </p:nvPicPr>
        <p:blipFill>
          <a:blip r:embed="rId5"/>
          <a:srcRect l="166" r="166"/>
          <a:stretch>
            <a:fillRect/>
          </a:stretch>
        </p:blipFill>
        <p:spPr>
          <a:xfrm>
            <a:off x="9691370" y="6305550"/>
            <a:ext cx="1981200" cy="191135"/>
          </a:xfrm>
          <a:prstGeom prst="rect">
            <a:avLst/>
          </a:prstGeom>
        </p:spPr>
      </p:pic>
      <p:pic>
        <p:nvPicPr>
          <p:cNvPr id="9" name="Picture 8" descr="archipel-beeldmerk"/>
          <p:cNvPicPr>
            <a:picLocks noChangeAspect="1"/>
          </p:cNvPicPr>
          <p:nvPr userDrawn="1"/>
        </p:nvPicPr>
        <p:blipFill>
          <a:blip r:embed="rId6"/>
          <a:stretch>
            <a:fillRect/>
          </a:stretch>
        </p:blipFill>
        <p:spPr>
          <a:xfrm>
            <a:off x="10730865" y="549275"/>
            <a:ext cx="906145" cy="358775"/>
          </a:xfrm>
          <a:prstGeom prst="rect">
            <a:avLst/>
          </a:prstGeom>
        </p:spPr>
      </p:pic>
    </p:spTree>
    <p:extLst>
      <p:ext uri="{BB962C8B-B14F-4D97-AF65-F5344CB8AC3E}">
        <p14:creationId xmlns:p14="http://schemas.microsoft.com/office/powerpoint/2010/main" val="18963990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left slide groen wit">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3A1C593-65D0-4073-BCC9-577B9352EA97}" type="datetimeFigureOut">
              <a:rPr lang="en-US" smtClean="0"/>
              <a:t>3/12/2026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‹nr.›</a:t>
            </a:fld>
            <a:endParaRPr lang="en-US"/>
          </a:p>
        </p:txBody>
      </p:sp>
      <p:sp>
        <p:nvSpPr>
          <p:cNvPr id="6" name="Title 5"/>
          <p:cNvSpPr>
            <a:spLocks noGrp="1"/>
          </p:cNvSpPr>
          <p:nvPr>
            <p:ph type="title"/>
          </p:nvPr>
        </p:nvSpPr>
        <p:spPr>
          <a:xfrm>
            <a:off x="611505" y="906145"/>
            <a:ext cx="11061700" cy="1325880"/>
          </a:xfrm>
        </p:spPr>
        <p:txBody>
          <a:bodyPr/>
          <a:lstStyle/>
          <a:p>
            <a:r>
              <a:rPr lang="nl-NL"/>
              <a:t>Klik om stijl te bewerken</a:t>
            </a:r>
            <a:endParaRPr lang="en-US"/>
          </a:p>
        </p:txBody>
      </p:sp>
      <p:sp>
        <p:nvSpPr>
          <p:cNvPr id="7" name="Text Placeholder 6"/>
          <p:cNvSpPr>
            <a:spLocks noGrp="1"/>
          </p:cNvSpPr>
          <p:nvPr>
            <p:ph type="body" idx="1"/>
          </p:nvPr>
        </p:nvSpPr>
        <p:spPr>
          <a:xfrm>
            <a:off x="6188710" y="2306320"/>
            <a:ext cx="5484495" cy="387096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2" name="Content Placeholder 1"/>
          <p:cNvSpPr>
            <a:spLocks noGrp="1"/>
          </p:cNvSpPr>
          <p:nvPr>
            <p:ph idx="13" hasCustomPrompt="1"/>
          </p:nvPr>
        </p:nvSpPr>
        <p:spPr>
          <a:xfrm>
            <a:off x="611505" y="2296795"/>
            <a:ext cx="5484495" cy="3880485"/>
          </a:xfrm>
        </p:spPr>
        <p:txBody>
          <a:bodyPr/>
          <a:lstStyle/>
          <a:p>
            <a:pPr lvl="0"/>
            <a:endParaRPr lang="en-US"/>
          </a:p>
        </p:txBody>
      </p:sp>
      <p:pic>
        <p:nvPicPr>
          <p:cNvPr id="12" name="Picture 11" descr="C:\wamp8\www\archipel\Archipel\blad-rechts-klein-groen.pngblad-rechts-klein-groen"/>
          <p:cNvPicPr>
            <a:picLocks noChangeAspect="1"/>
          </p:cNvPicPr>
          <p:nvPr userDrawn="1"/>
        </p:nvPicPr>
        <p:blipFill>
          <a:blip r:embed="rId2"/>
          <a:srcRect t="13" b="13"/>
          <a:stretch>
            <a:fillRect/>
          </a:stretch>
        </p:blipFill>
        <p:spPr>
          <a:xfrm>
            <a:off x="7449185" y="5359400"/>
            <a:ext cx="4742815" cy="1508760"/>
          </a:xfrm>
          <a:prstGeom prst="rect">
            <a:avLst/>
          </a:prstGeom>
        </p:spPr>
      </p:pic>
      <p:pic>
        <p:nvPicPr>
          <p:cNvPr id="10" name="Picture 9" descr="C:\wamp8\www\archipel\Archipel\blad-boven-groen.pngblad-boven-groen"/>
          <p:cNvPicPr>
            <a:picLocks noChangeAspect="1"/>
          </p:cNvPicPr>
          <p:nvPr userDrawn="1"/>
        </p:nvPicPr>
        <p:blipFill>
          <a:blip r:embed="rId3"/>
          <a:srcRect l="39" r="39"/>
          <a:stretch>
            <a:fillRect/>
          </a:stretch>
        </p:blipFill>
        <p:spPr>
          <a:xfrm>
            <a:off x="635" y="0"/>
            <a:ext cx="6922135" cy="808355"/>
          </a:xfrm>
          <a:prstGeom prst="rect">
            <a:avLst/>
          </a:prstGeom>
        </p:spPr>
      </p:pic>
      <p:pic>
        <p:nvPicPr>
          <p:cNvPr id="11" name="Picture 10" descr="C:\wamp8\www\archipel\Archipel\blad-onder-klein-paars.pngblad-onder-klein-paars"/>
          <p:cNvPicPr>
            <a:picLocks noChangeAspect="1"/>
          </p:cNvPicPr>
          <p:nvPr userDrawn="1"/>
        </p:nvPicPr>
        <p:blipFill>
          <a:blip r:embed="rId4"/>
          <a:srcRect l="91" r="91"/>
          <a:stretch>
            <a:fillRect/>
          </a:stretch>
        </p:blipFill>
        <p:spPr>
          <a:xfrm>
            <a:off x="635" y="3384550"/>
            <a:ext cx="610870" cy="3483610"/>
          </a:xfrm>
          <a:prstGeom prst="rect">
            <a:avLst/>
          </a:prstGeom>
        </p:spPr>
      </p:pic>
      <p:pic>
        <p:nvPicPr>
          <p:cNvPr id="13" name="Picture 12" descr="C:\wamp8\www\archipel\Archipel\het-gevoel-van-samen-diap.pnghet-gevoel-van-samen-diap"/>
          <p:cNvPicPr>
            <a:picLocks noChangeAspect="1"/>
          </p:cNvPicPr>
          <p:nvPr userDrawn="1"/>
        </p:nvPicPr>
        <p:blipFill>
          <a:blip r:embed="rId5"/>
          <a:srcRect l="166" r="166"/>
          <a:stretch>
            <a:fillRect/>
          </a:stretch>
        </p:blipFill>
        <p:spPr>
          <a:xfrm>
            <a:off x="9691370" y="6305550"/>
            <a:ext cx="1981200" cy="191135"/>
          </a:xfrm>
          <a:prstGeom prst="rect">
            <a:avLst/>
          </a:prstGeom>
        </p:spPr>
      </p:pic>
      <p:pic>
        <p:nvPicPr>
          <p:cNvPr id="9" name="Picture 8" descr="archipel-beeldmerk"/>
          <p:cNvPicPr>
            <a:picLocks noChangeAspect="1"/>
          </p:cNvPicPr>
          <p:nvPr userDrawn="1"/>
        </p:nvPicPr>
        <p:blipFill>
          <a:blip r:embed="rId6"/>
          <a:stretch>
            <a:fillRect/>
          </a:stretch>
        </p:blipFill>
        <p:spPr>
          <a:xfrm>
            <a:off x="10730865" y="549275"/>
            <a:ext cx="906145" cy="358775"/>
          </a:xfrm>
          <a:prstGeom prst="rect">
            <a:avLst/>
          </a:prstGeom>
        </p:spPr>
      </p:pic>
    </p:spTree>
    <p:extLst>
      <p:ext uri="{BB962C8B-B14F-4D97-AF65-F5344CB8AC3E}">
        <p14:creationId xmlns:p14="http://schemas.microsoft.com/office/powerpoint/2010/main" val="14500807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ullscreen background picture groen wit">
    <p:bg>
      <p:bgPr>
        <a:solidFill>
          <a:schemeClr val="bg1"/>
        </a:solidFill>
        <a:effectLst/>
      </p:bgPr>
    </p:bg>
    <p:spTree>
      <p:nvGrpSpPr>
        <p:cNvPr id="1" name=""/>
        <p:cNvGrpSpPr/>
        <p:nvPr/>
      </p:nvGrpSpPr>
      <p:grpSpPr>
        <a:xfrm>
          <a:off x="0" y="0"/>
          <a:ext cx="0" cy="0"/>
          <a:chOff x="0" y="0"/>
          <a:chExt cx="0" cy="0"/>
        </a:xfrm>
      </p:grpSpPr>
      <p:pic>
        <p:nvPicPr>
          <p:cNvPr id="12" name="Picture 11" descr="blad-rechts-klein-paars"/>
          <p:cNvPicPr>
            <a:picLocks noChangeAspect="1"/>
          </p:cNvPicPr>
          <p:nvPr userDrawn="1"/>
        </p:nvPicPr>
        <p:blipFill>
          <a:blip r:embed="rId2"/>
          <a:stretch>
            <a:fillRect/>
          </a:stretch>
        </p:blipFill>
        <p:spPr>
          <a:xfrm>
            <a:off x="7449185" y="5359400"/>
            <a:ext cx="4742815" cy="1508760"/>
          </a:xfrm>
          <a:prstGeom prst="rect">
            <a:avLst/>
          </a:prstGeom>
        </p:spPr>
      </p:pic>
      <p:pic>
        <p:nvPicPr>
          <p:cNvPr id="10" name="Picture 9" descr="blad-boven-paars"/>
          <p:cNvPicPr>
            <a:picLocks noChangeAspect="1"/>
          </p:cNvPicPr>
          <p:nvPr userDrawn="1"/>
        </p:nvPicPr>
        <p:blipFill>
          <a:blip r:embed="rId3"/>
          <a:stretch>
            <a:fillRect/>
          </a:stretch>
        </p:blipFill>
        <p:spPr>
          <a:xfrm>
            <a:off x="-9525" y="-10160"/>
            <a:ext cx="6922135" cy="808355"/>
          </a:xfrm>
          <a:prstGeom prst="rect">
            <a:avLst/>
          </a:prstGeom>
        </p:spPr>
      </p:pic>
      <p:pic>
        <p:nvPicPr>
          <p:cNvPr id="11" name="Picture 10" descr="blad-onder-klein-groen"/>
          <p:cNvPicPr>
            <a:picLocks noChangeAspect="1"/>
          </p:cNvPicPr>
          <p:nvPr userDrawn="1"/>
        </p:nvPicPr>
        <p:blipFill>
          <a:blip r:embed="rId4"/>
          <a:stretch>
            <a:fillRect/>
          </a:stretch>
        </p:blipFill>
        <p:spPr>
          <a:xfrm>
            <a:off x="-9525" y="3384550"/>
            <a:ext cx="610870" cy="3483610"/>
          </a:xfrm>
          <a:prstGeom prst="rect">
            <a:avLst/>
          </a:prstGeom>
        </p:spPr>
      </p:pic>
      <p:pic>
        <p:nvPicPr>
          <p:cNvPr id="13" name="Picture 12" descr="C:\wamp8\www\archipel\Archipel\het-gevoel-van-samen-diap.pnghet-gevoel-van-samen-diap"/>
          <p:cNvPicPr>
            <a:picLocks noChangeAspect="1"/>
          </p:cNvPicPr>
          <p:nvPr userDrawn="1"/>
        </p:nvPicPr>
        <p:blipFill>
          <a:blip r:embed="rId5"/>
          <a:srcRect l="166" r="166"/>
          <a:stretch>
            <a:fillRect/>
          </a:stretch>
        </p:blipFill>
        <p:spPr>
          <a:xfrm>
            <a:off x="9691370" y="6305550"/>
            <a:ext cx="1981200" cy="191135"/>
          </a:xfrm>
          <a:prstGeom prst="rect">
            <a:avLst/>
          </a:prstGeom>
        </p:spPr>
      </p:pic>
      <p:pic>
        <p:nvPicPr>
          <p:cNvPr id="2" name="Picture 1" descr="C:\wamp8\www\archipel\Archipel\blad-rechts-klein-groen.pngblad-rechts-klein-groen"/>
          <p:cNvPicPr>
            <a:picLocks noChangeAspect="1"/>
          </p:cNvPicPr>
          <p:nvPr userDrawn="1"/>
        </p:nvPicPr>
        <p:blipFill>
          <a:blip r:embed="rId6"/>
          <a:srcRect t="13" b="13"/>
          <a:stretch>
            <a:fillRect/>
          </a:stretch>
        </p:blipFill>
        <p:spPr>
          <a:xfrm>
            <a:off x="7449185" y="5349240"/>
            <a:ext cx="4742815" cy="1508760"/>
          </a:xfrm>
          <a:prstGeom prst="rect">
            <a:avLst/>
          </a:prstGeom>
        </p:spPr>
      </p:pic>
      <p:pic>
        <p:nvPicPr>
          <p:cNvPr id="3" name="Picture 2" descr="C:\wamp8\www\archipel\Archipel\blad-boven-groen.pngblad-boven-groen"/>
          <p:cNvPicPr>
            <a:picLocks noChangeAspect="1"/>
          </p:cNvPicPr>
          <p:nvPr userDrawn="1"/>
        </p:nvPicPr>
        <p:blipFill>
          <a:blip r:embed="rId7"/>
          <a:srcRect l="39" r="39"/>
          <a:stretch>
            <a:fillRect/>
          </a:stretch>
        </p:blipFill>
        <p:spPr>
          <a:xfrm>
            <a:off x="-9525" y="-10160"/>
            <a:ext cx="6922135" cy="808355"/>
          </a:xfrm>
          <a:prstGeom prst="rect">
            <a:avLst/>
          </a:prstGeom>
        </p:spPr>
      </p:pic>
      <p:pic>
        <p:nvPicPr>
          <p:cNvPr id="4" name="Picture 3" descr="C:\wamp8\www\archipel\Archipel\blad-onder-klein-paars.pngblad-onder-klein-paars"/>
          <p:cNvPicPr>
            <a:picLocks noChangeAspect="1"/>
          </p:cNvPicPr>
          <p:nvPr userDrawn="1"/>
        </p:nvPicPr>
        <p:blipFill>
          <a:blip r:embed="rId8"/>
          <a:srcRect l="91" r="91"/>
          <a:stretch>
            <a:fillRect/>
          </a:stretch>
        </p:blipFill>
        <p:spPr>
          <a:xfrm>
            <a:off x="-9525" y="3374390"/>
            <a:ext cx="610870" cy="3483610"/>
          </a:xfrm>
          <a:prstGeom prst="rect">
            <a:avLst/>
          </a:prstGeom>
        </p:spPr>
      </p:pic>
      <p:pic>
        <p:nvPicPr>
          <p:cNvPr id="5" name="Picture 4" descr="C:\wamp8\www\archipel\Archipel\het-gevoel-van-samen-diap.pnghet-gevoel-van-samen-diap"/>
          <p:cNvPicPr>
            <a:picLocks noChangeAspect="1"/>
          </p:cNvPicPr>
          <p:nvPr userDrawn="1"/>
        </p:nvPicPr>
        <p:blipFill>
          <a:blip r:embed="rId5"/>
          <a:srcRect l="166" r="166"/>
          <a:stretch>
            <a:fillRect/>
          </a:stretch>
        </p:blipFill>
        <p:spPr>
          <a:xfrm>
            <a:off x="9691370" y="6295390"/>
            <a:ext cx="1981200" cy="191135"/>
          </a:xfrm>
          <a:prstGeom prst="rect">
            <a:avLst/>
          </a:prstGeom>
        </p:spPr>
      </p:pic>
    </p:spTree>
    <p:extLst>
      <p:ext uri="{BB962C8B-B14F-4D97-AF65-F5344CB8AC3E}">
        <p14:creationId xmlns:p14="http://schemas.microsoft.com/office/powerpoint/2010/main" val="34757116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Logo slide oranje">
    <p:bg>
      <p:bgPr>
        <a:solidFill>
          <a:srgbClr val="FFF0D8"/>
        </a:solidFill>
        <a:effectLst/>
      </p:bgPr>
    </p:bg>
    <p:spTree>
      <p:nvGrpSpPr>
        <p:cNvPr id="1" name=""/>
        <p:cNvGrpSpPr/>
        <p:nvPr/>
      </p:nvGrpSpPr>
      <p:grpSpPr>
        <a:xfrm>
          <a:off x="0" y="0"/>
          <a:ext cx="0" cy="0"/>
          <a:chOff x="0" y="0"/>
          <a:chExt cx="0" cy="0"/>
        </a:xfrm>
      </p:grpSpPr>
      <p:pic>
        <p:nvPicPr>
          <p:cNvPr id="21" name="Picture 20" descr="blad-onder-klein-groen"/>
          <p:cNvPicPr>
            <a:picLocks noChangeAspect="1"/>
          </p:cNvPicPr>
          <p:nvPr userDrawn="1"/>
        </p:nvPicPr>
        <p:blipFill>
          <a:blip r:embed="rId2"/>
          <a:stretch>
            <a:fillRect/>
          </a:stretch>
        </p:blipFill>
        <p:spPr>
          <a:xfrm>
            <a:off x="635" y="3374390"/>
            <a:ext cx="610870" cy="3483610"/>
          </a:xfrm>
          <a:prstGeom prst="rect">
            <a:avLst/>
          </a:prstGeom>
        </p:spPr>
      </p:pic>
      <p:pic>
        <p:nvPicPr>
          <p:cNvPr id="25" name="Picture 24" descr="archipel-logo-groot"/>
          <p:cNvPicPr>
            <a:picLocks noChangeAspect="1"/>
          </p:cNvPicPr>
          <p:nvPr userDrawn="1"/>
        </p:nvPicPr>
        <p:blipFill>
          <a:blip r:embed="rId3"/>
          <a:stretch>
            <a:fillRect/>
          </a:stretch>
        </p:blipFill>
        <p:spPr>
          <a:xfrm>
            <a:off x="2459990" y="2308860"/>
            <a:ext cx="6460490" cy="2056130"/>
          </a:xfrm>
          <a:prstGeom prst="rect">
            <a:avLst/>
          </a:prstGeom>
        </p:spPr>
      </p:pic>
      <p:sp>
        <p:nvSpPr>
          <p:cNvPr id="26" name="Slide Number Placeholder 25"/>
          <p:cNvSpPr>
            <a:spLocks noGrp="1"/>
          </p:cNvSpPr>
          <p:nvPr>
            <p:ph type="sldNum" sz="quarter" idx="4"/>
          </p:nvPr>
        </p:nvSpPr>
        <p:spPr>
          <a:xfrm>
            <a:off x="6590030" y="6259830"/>
            <a:ext cx="1563370" cy="365125"/>
          </a:xfrm>
          <a:prstGeom prst="rect">
            <a:avLst/>
          </a:prstGeom>
        </p:spPr>
        <p:txBody>
          <a:bodyPr vert="horz" lIns="91440" tIns="45720" rIns="91440" bIns="45720" rtlCol="0" anchor="ctr"/>
          <a:lstStyle>
            <a:lvl1pPr algn="r">
              <a:defRPr sz="1200">
                <a:solidFill>
                  <a:srgbClr val="601C70"/>
                </a:solidFill>
                <a:latin typeface="Gotham Rounded" charset="0"/>
                <a:cs typeface="Gotham Rounded" charset="0"/>
              </a:defRPr>
            </a:lvl1pPr>
          </a:lstStyle>
          <a:p>
            <a:fld id="{9B618960-8005-486C-9A75-10CB2AAC16F9}" type="slidenum">
              <a:rPr lang="en-US" smtClean="0"/>
              <a:t>‹nr.›</a:t>
            </a:fld>
            <a:endParaRPr lang="en-US"/>
          </a:p>
        </p:txBody>
      </p:sp>
      <p:sp>
        <p:nvSpPr>
          <p:cNvPr id="27" name="Footer Placeholder 26"/>
          <p:cNvSpPr>
            <a:spLocks noGrp="1"/>
          </p:cNvSpPr>
          <p:nvPr>
            <p:ph type="ftr" sz="quarter" idx="3"/>
          </p:nvPr>
        </p:nvSpPr>
        <p:spPr>
          <a:xfrm>
            <a:off x="2090420" y="6261100"/>
            <a:ext cx="4424045" cy="365125"/>
          </a:xfrm>
          <a:prstGeom prst="rect">
            <a:avLst/>
          </a:prstGeom>
        </p:spPr>
        <p:txBody>
          <a:bodyPr vert="horz" lIns="91440" tIns="45720" rIns="91440" bIns="45720" rtlCol="0" anchor="ctr"/>
          <a:lstStyle>
            <a:lvl1pPr algn="ctr">
              <a:defRPr sz="1200">
                <a:solidFill>
                  <a:srgbClr val="601C70"/>
                </a:solidFill>
                <a:latin typeface="Gotham Rounded" charset="0"/>
                <a:cs typeface="Gotham Rounded" charset="0"/>
              </a:defRPr>
            </a:lvl1pPr>
          </a:lstStyle>
          <a:p>
            <a:endParaRPr lang="en-US"/>
          </a:p>
        </p:txBody>
      </p:sp>
      <p:sp>
        <p:nvSpPr>
          <p:cNvPr id="28" name="Date Placeholder 27"/>
          <p:cNvSpPr>
            <a:spLocks noGrp="1"/>
          </p:cNvSpPr>
          <p:nvPr>
            <p:ph type="dt" sz="half" idx="2"/>
          </p:nvPr>
        </p:nvSpPr>
        <p:spPr>
          <a:xfrm>
            <a:off x="611505" y="6261100"/>
            <a:ext cx="1400175" cy="365125"/>
          </a:xfrm>
          <a:prstGeom prst="rect">
            <a:avLst/>
          </a:prstGeom>
        </p:spPr>
        <p:txBody>
          <a:bodyPr vert="horz" lIns="91440" tIns="45720" rIns="91440" bIns="45720" rtlCol="0" anchor="ctr"/>
          <a:lstStyle>
            <a:lvl1pPr algn="l">
              <a:defRPr sz="1200">
                <a:solidFill>
                  <a:srgbClr val="601C70"/>
                </a:solidFill>
                <a:latin typeface="Gotham Rounded" charset="0"/>
                <a:cs typeface="Gotham Rounded" charset="0"/>
              </a:defRPr>
            </a:lvl1pPr>
          </a:lstStyle>
          <a:p>
            <a:fld id="{63A1C593-65D0-4073-BCC9-577B9352EA97}" type="datetimeFigureOut">
              <a:rPr lang="en-US" smtClean="0"/>
              <a:t>3/12/2026</a:t>
            </a:fld>
            <a:endParaRPr lang="en-US"/>
          </a:p>
        </p:txBody>
      </p:sp>
      <p:pic>
        <p:nvPicPr>
          <p:cNvPr id="2" name="Picture 1" descr="C:\wamp8\www\archipel\Archipel\blad-rechts-klein-oranje.pngblad-rechts-klein-oranje"/>
          <p:cNvPicPr>
            <a:picLocks noChangeAspect="1"/>
          </p:cNvPicPr>
          <p:nvPr userDrawn="1"/>
        </p:nvPicPr>
        <p:blipFill>
          <a:blip r:embed="rId4"/>
          <a:srcRect t="13" b="13"/>
          <a:stretch>
            <a:fillRect/>
          </a:stretch>
        </p:blipFill>
        <p:spPr>
          <a:xfrm>
            <a:off x="7449185" y="5349240"/>
            <a:ext cx="4742815" cy="1508760"/>
          </a:xfrm>
          <a:prstGeom prst="rect">
            <a:avLst/>
          </a:prstGeom>
        </p:spPr>
      </p:pic>
      <p:pic>
        <p:nvPicPr>
          <p:cNvPr id="3" name="Picture 2" descr="C:\wamp8\www\archipel\Archipel\blad-boven-oranje.pngblad-boven-oranje"/>
          <p:cNvPicPr>
            <a:picLocks noChangeAspect="1"/>
          </p:cNvPicPr>
          <p:nvPr userDrawn="1"/>
        </p:nvPicPr>
        <p:blipFill>
          <a:blip r:embed="rId5"/>
          <a:srcRect l="39" r="39"/>
          <a:stretch>
            <a:fillRect/>
          </a:stretch>
        </p:blipFill>
        <p:spPr>
          <a:xfrm>
            <a:off x="635" y="0"/>
            <a:ext cx="6922135" cy="808355"/>
          </a:xfrm>
          <a:prstGeom prst="rect">
            <a:avLst/>
          </a:prstGeom>
        </p:spPr>
      </p:pic>
      <p:pic>
        <p:nvPicPr>
          <p:cNvPr id="4" name="Picture 3" descr="C:\wamp8\www\archipel\Archipel\blad-onder-klein-geel.pngblad-onder-klein-geel"/>
          <p:cNvPicPr>
            <a:picLocks noChangeAspect="1"/>
          </p:cNvPicPr>
          <p:nvPr userDrawn="1"/>
        </p:nvPicPr>
        <p:blipFill>
          <a:blip r:embed="rId6"/>
          <a:srcRect l="91" r="91"/>
          <a:stretch>
            <a:fillRect/>
          </a:stretch>
        </p:blipFill>
        <p:spPr>
          <a:xfrm>
            <a:off x="0" y="3374390"/>
            <a:ext cx="610870" cy="3483610"/>
          </a:xfrm>
          <a:prstGeom prst="rect">
            <a:avLst/>
          </a:prstGeom>
        </p:spPr>
      </p:pic>
      <p:pic>
        <p:nvPicPr>
          <p:cNvPr id="5" name="Picture 4" descr="C:\wamp8\www\archipel\Archipel\het-gevoel-van-samen-diap.pnghet-gevoel-van-samen-diap"/>
          <p:cNvPicPr>
            <a:picLocks noChangeAspect="1"/>
          </p:cNvPicPr>
          <p:nvPr userDrawn="1"/>
        </p:nvPicPr>
        <p:blipFill>
          <a:blip r:embed="rId7"/>
          <a:srcRect l="166" r="166"/>
          <a:stretch>
            <a:fillRect/>
          </a:stretch>
        </p:blipFill>
        <p:spPr>
          <a:xfrm>
            <a:off x="9691370" y="6305550"/>
            <a:ext cx="1981200" cy="191135"/>
          </a:xfrm>
          <a:prstGeom prst="rect">
            <a:avLst/>
          </a:prstGeom>
        </p:spPr>
      </p:pic>
    </p:spTree>
    <p:extLst>
      <p:ext uri="{BB962C8B-B14F-4D97-AF65-F5344CB8AC3E}">
        <p14:creationId xmlns:p14="http://schemas.microsoft.com/office/powerpoint/2010/main" val="25472947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oranje">
    <p:bg>
      <p:bgPr>
        <a:solidFill>
          <a:srgbClr val="FFF0D8"/>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1505" y="1122680"/>
            <a:ext cx="11042650" cy="2387600"/>
          </a:xfrm>
        </p:spPr>
        <p:txBody>
          <a:bodyPr anchor="b"/>
          <a:lstStyle>
            <a:lvl1pPr algn="ctr">
              <a:defRPr sz="4400"/>
            </a:lvl1pPr>
          </a:lstStyle>
          <a:p>
            <a:r>
              <a:rPr lang="nl-NL"/>
              <a:t>Klik om stijl te bewerken</a:t>
            </a:r>
            <a:endParaRPr lang="en-US"/>
          </a:p>
        </p:txBody>
      </p:sp>
      <p:sp>
        <p:nvSpPr>
          <p:cNvPr id="3" name="Subtitle 2"/>
          <p:cNvSpPr>
            <a:spLocks noGrp="1"/>
          </p:cNvSpPr>
          <p:nvPr>
            <p:ph type="subTitle" idx="1"/>
          </p:nvPr>
        </p:nvSpPr>
        <p:spPr>
          <a:xfrm>
            <a:off x="611505" y="3602355"/>
            <a:ext cx="11042015" cy="16554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‹nr.›</a:t>
            </a:fld>
            <a:endParaRPr lang="en-US"/>
          </a:p>
        </p:txBody>
      </p:sp>
      <p:pic>
        <p:nvPicPr>
          <p:cNvPr id="7" name="Picture 6" descr="archipel-logo"/>
          <p:cNvPicPr>
            <a:picLocks noChangeAspect="1"/>
          </p:cNvPicPr>
          <p:nvPr userDrawn="1"/>
        </p:nvPicPr>
        <p:blipFill>
          <a:blip r:embed="rId2"/>
          <a:stretch>
            <a:fillRect/>
          </a:stretch>
        </p:blipFill>
        <p:spPr>
          <a:xfrm>
            <a:off x="9588500" y="537845"/>
            <a:ext cx="2065020" cy="657225"/>
          </a:xfrm>
          <a:prstGeom prst="rect">
            <a:avLst/>
          </a:prstGeom>
        </p:spPr>
      </p:pic>
      <p:pic>
        <p:nvPicPr>
          <p:cNvPr id="8" name="Picture 7" descr="C:\wamp8\www\archipel\Archipel\blad-rechts-klein-oranje.pngblad-rechts-klein-oranje"/>
          <p:cNvPicPr>
            <a:picLocks noChangeAspect="1"/>
          </p:cNvPicPr>
          <p:nvPr userDrawn="1"/>
        </p:nvPicPr>
        <p:blipFill>
          <a:blip r:embed="rId3"/>
          <a:srcRect t="13" b="13"/>
          <a:stretch>
            <a:fillRect/>
          </a:stretch>
        </p:blipFill>
        <p:spPr>
          <a:xfrm>
            <a:off x="7449185" y="5349240"/>
            <a:ext cx="4742815" cy="1508760"/>
          </a:xfrm>
          <a:prstGeom prst="rect">
            <a:avLst/>
          </a:prstGeom>
        </p:spPr>
      </p:pic>
      <p:pic>
        <p:nvPicPr>
          <p:cNvPr id="9" name="Picture 8" descr="C:\wamp8\www\archipel\Archipel\blad-boven-oranje.pngblad-boven-oranje"/>
          <p:cNvPicPr>
            <a:picLocks noChangeAspect="1"/>
          </p:cNvPicPr>
          <p:nvPr userDrawn="1"/>
        </p:nvPicPr>
        <p:blipFill>
          <a:blip r:embed="rId4"/>
          <a:srcRect l="39" r="39"/>
          <a:stretch>
            <a:fillRect/>
          </a:stretch>
        </p:blipFill>
        <p:spPr>
          <a:xfrm>
            <a:off x="635" y="0"/>
            <a:ext cx="6922135" cy="808355"/>
          </a:xfrm>
          <a:prstGeom prst="rect">
            <a:avLst/>
          </a:prstGeom>
        </p:spPr>
      </p:pic>
      <p:pic>
        <p:nvPicPr>
          <p:cNvPr id="14" name="Picture 13" descr="C:\wamp8\www\archipel\Archipel\blad-onder-klein-geel.pngblad-onder-klein-geel"/>
          <p:cNvPicPr>
            <a:picLocks noChangeAspect="1"/>
          </p:cNvPicPr>
          <p:nvPr userDrawn="1"/>
        </p:nvPicPr>
        <p:blipFill>
          <a:blip r:embed="rId5"/>
          <a:srcRect l="91" r="91"/>
          <a:stretch>
            <a:fillRect/>
          </a:stretch>
        </p:blipFill>
        <p:spPr>
          <a:xfrm>
            <a:off x="0" y="3374390"/>
            <a:ext cx="610870" cy="3483610"/>
          </a:xfrm>
          <a:prstGeom prst="rect">
            <a:avLst/>
          </a:prstGeom>
        </p:spPr>
      </p:pic>
      <p:pic>
        <p:nvPicPr>
          <p:cNvPr id="15" name="Picture 14" descr="C:\wamp8\www\archipel\Archipel\het-gevoel-van-samen-diap.pnghet-gevoel-van-samen-diap"/>
          <p:cNvPicPr>
            <a:picLocks noChangeAspect="1"/>
          </p:cNvPicPr>
          <p:nvPr userDrawn="1"/>
        </p:nvPicPr>
        <p:blipFill>
          <a:blip r:embed="rId6"/>
          <a:srcRect l="166" r="166"/>
          <a:stretch>
            <a:fillRect/>
          </a:stretch>
        </p:blipFill>
        <p:spPr>
          <a:xfrm>
            <a:off x="9691370" y="6305550"/>
            <a:ext cx="1981200" cy="191135"/>
          </a:xfrm>
          <a:prstGeom prst="rect">
            <a:avLst/>
          </a:prstGeom>
        </p:spPr>
      </p:pic>
    </p:spTree>
    <p:extLst>
      <p:ext uri="{BB962C8B-B14F-4D97-AF65-F5344CB8AC3E}">
        <p14:creationId xmlns:p14="http://schemas.microsoft.com/office/powerpoint/2010/main" val="25490679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slide oranje">
    <p:bg>
      <p:bgPr>
        <a:solidFill>
          <a:srgbClr val="FFF0D8"/>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3A1C593-65D0-4073-BCC9-577B9352EA97}" type="datetimeFigureOut">
              <a:rPr lang="en-US" smtClean="0"/>
              <a:t>3/12/2026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‹nr.›</a:t>
            </a:fld>
            <a:endParaRPr lang="en-US"/>
          </a:p>
        </p:txBody>
      </p:sp>
      <p:sp>
        <p:nvSpPr>
          <p:cNvPr id="6" name="Title Placeholder 1"/>
          <p:cNvSpPr>
            <a:spLocks noGrp="1"/>
          </p:cNvSpPr>
          <p:nvPr>
            <p:ph type="title"/>
          </p:nvPr>
        </p:nvSpPr>
        <p:spPr>
          <a:xfrm>
            <a:off x="611505" y="889000"/>
            <a:ext cx="11024870" cy="1325880"/>
          </a:xfrm>
          <a:prstGeom prst="rect">
            <a:avLst/>
          </a:prstGeom>
        </p:spPr>
        <p:txBody>
          <a:bodyPr vert="horz" lIns="91440" tIns="45720" rIns="91440" bIns="45720" rtlCol="0" anchor="ctr">
            <a:normAutofit/>
          </a:bodyPr>
          <a:lstStyle/>
          <a:p>
            <a:r>
              <a:rPr lang="nl-NL"/>
              <a:t>Klik om stijl te bewerken</a:t>
            </a:r>
            <a:endParaRPr lang="en-US"/>
          </a:p>
        </p:txBody>
      </p:sp>
      <p:sp>
        <p:nvSpPr>
          <p:cNvPr id="7" name="Text Placeholder 6"/>
          <p:cNvSpPr>
            <a:spLocks noGrp="1"/>
          </p:cNvSpPr>
          <p:nvPr>
            <p:ph type="body" idx="1"/>
          </p:nvPr>
        </p:nvSpPr>
        <p:spPr>
          <a:xfrm>
            <a:off x="611505" y="2297430"/>
            <a:ext cx="11024870" cy="3879850"/>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12" name="Picture 11" descr="C:\wamp8\www\archipel\Archipel\blad-rechts-klein-oranje.pngblad-rechts-klein-oranje"/>
          <p:cNvPicPr>
            <a:picLocks noChangeAspect="1"/>
          </p:cNvPicPr>
          <p:nvPr userDrawn="1"/>
        </p:nvPicPr>
        <p:blipFill>
          <a:blip r:embed="rId2"/>
          <a:srcRect t="13" b="13"/>
          <a:stretch>
            <a:fillRect/>
          </a:stretch>
        </p:blipFill>
        <p:spPr>
          <a:xfrm>
            <a:off x="7449185" y="5349240"/>
            <a:ext cx="4742815" cy="1508760"/>
          </a:xfrm>
          <a:prstGeom prst="rect">
            <a:avLst/>
          </a:prstGeom>
        </p:spPr>
      </p:pic>
      <p:pic>
        <p:nvPicPr>
          <p:cNvPr id="10" name="Picture 9" descr="C:\wamp8\www\archipel\Archipel\blad-boven-oranje.pngblad-boven-oranje"/>
          <p:cNvPicPr>
            <a:picLocks noChangeAspect="1"/>
          </p:cNvPicPr>
          <p:nvPr userDrawn="1"/>
        </p:nvPicPr>
        <p:blipFill>
          <a:blip r:embed="rId3"/>
          <a:srcRect l="39" r="39"/>
          <a:stretch>
            <a:fillRect/>
          </a:stretch>
        </p:blipFill>
        <p:spPr>
          <a:xfrm>
            <a:off x="0" y="-1905"/>
            <a:ext cx="6922135" cy="808355"/>
          </a:xfrm>
          <a:prstGeom prst="rect">
            <a:avLst/>
          </a:prstGeom>
        </p:spPr>
      </p:pic>
      <p:pic>
        <p:nvPicPr>
          <p:cNvPr id="11" name="Picture 10" descr="C:\wamp8\www\archipel\Archipel\blad-onder-klein-geel.pngblad-onder-klein-geel"/>
          <p:cNvPicPr>
            <a:picLocks noChangeAspect="1"/>
          </p:cNvPicPr>
          <p:nvPr userDrawn="1"/>
        </p:nvPicPr>
        <p:blipFill>
          <a:blip r:embed="rId4"/>
          <a:srcRect l="91" r="91"/>
          <a:stretch>
            <a:fillRect/>
          </a:stretch>
        </p:blipFill>
        <p:spPr>
          <a:xfrm>
            <a:off x="0" y="3374390"/>
            <a:ext cx="610870" cy="3483610"/>
          </a:xfrm>
          <a:prstGeom prst="rect">
            <a:avLst/>
          </a:prstGeom>
        </p:spPr>
      </p:pic>
      <p:pic>
        <p:nvPicPr>
          <p:cNvPr id="13" name="Picture 12" descr="C:\wamp8\www\archipel\Archipel\het-gevoel-van-samen-diap.pnghet-gevoel-van-samen-diap"/>
          <p:cNvPicPr>
            <a:picLocks noChangeAspect="1"/>
          </p:cNvPicPr>
          <p:nvPr userDrawn="1"/>
        </p:nvPicPr>
        <p:blipFill>
          <a:blip r:embed="rId5"/>
          <a:srcRect l="166" r="166"/>
          <a:stretch>
            <a:fillRect/>
          </a:stretch>
        </p:blipFill>
        <p:spPr>
          <a:xfrm>
            <a:off x="9691370" y="6305550"/>
            <a:ext cx="1981200" cy="191135"/>
          </a:xfrm>
          <a:prstGeom prst="rect">
            <a:avLst/>
          </a:prstGeom>
        </p:spPr>
      </p:pic>
      <p:pic>
        <p:nvPicPr>
          <p:cNvPr id="8" name="Picture 7" descr="archipel-beeldmerk"/>
          <p:cNvPicPr>
            <a:picLocks noChangeAspect="1"/>
          </p:cNvPicPr>
          <p:nvPr userDrawn="1"/>
        </p:nvPicPr>
        <p:blipFill>
          <a:blip r:embed="rId6"/>
          <a:stretch>
            <a:fillRect/>
          </a:stretch>
        </p:blipFill>
        <p:spPr>
          <a:xfrm>
            <a:off x="10730865" y="549275"/>
            <a:ext cx="906145" cy="358775"/>
          </a:xfrm>
          <a:prstGeom prst="rect">
            <a:avLst/>
          </a:prstGeom>
        </p:spPr>
      </p:pic>
    </p:spTree>
    <p:extLst>
      <p:ext uri="{BB962C8B-B14F-4D97-AF65-F5344CB8AC3E}">
        <p14:creationId xmlns:p14="http://schemas.microsoft.com/office/powerpoint/2010/main" val="2329715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AB5D1A-FBE3-B6B1-D0DF-0CF1A21AD36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36612C3-F3A7-0F9B-0FA2-AAA865D0B90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47D16ED-BAAA-BB59-F319-B7CBBECF2F2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823C635F-7183-910A-61FF-3C3C2DE71219}"/>
              </a:ext>
            </a:extLst>
          </p:cNvPr>
          <p:cNvSpPr>
            <a:spLocks noGrp="1"/>
          </p:cNvSpPr>
          <p:nvPr>
            <p:ph type="dt" sz="half" idx="10"/>
          </p:nvPr>
        </p:nvSpPr>
        <p:spPr/>
        <p:txBody>
          <a:bodyPr/>
          <a:lstStyle/>
          <a:p>
            <a:fld id="{D6BEF00C-02B3-0E4B-B5D2-6EBE71D93C51}" type="datetimeFigureOut">
              <a:rPr lang="nl-NL" smtClean="0"/>
              <a:t>12-3-2026</a:t>
            </a:fld>
            <a:endParaRPr lang="nl-NL"/>
          </a:p>
        </p:txBody>
      </p:sp>
      <p:sp>
        <p:nvSpPr>
          <p:cNvPr id="6" name="Tijdelijke aanduiding voor voettekst 5">
            <a:extLst>
              <a:ext uri="{FF2B5EF4-FFF2-40B4-BE49-F238E27FC236}">
                <a16:creationId xmlns:a16="http://schemas.microsoft.com/office/drawing/2014/main" id="{5F184665-3BFF-37C4-D7AA-9DE9BE6D26A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F2F59AC-0F9D-C3E1-6614-D174C84FBCF0}"/>
              </a:ext>
            </a:extLst>
          </p:cNvPr>
          <p:cNvSpPr>
            <a:spLocks noGrp="1"/>
          </p:cNvSpPr>
          <p:nvPr>
            <p:ph type="sldNum" sz="quarter" idx="12"/>
          </p:nvPr>
        </p:nvSpPr>
        <p:spPr/>
        <p:txBody>
          <a:bodyPr/>
          <a:lstStyle/>
          <a:p>
            <a:fld id="{C5CF6FBC-0324-E94F-8B48-927A0F69634E}" type="slidenum">
              <a:rPr lang="nl-NL" smtClean="0"/>
              <a:t>‹nr.›</a:t>
            </a:fld>
            <a:endParaRPr lang="nl-NL"/>
          </a:p>
        </p:txBody>
      </p:sp>
    </p:spTree>
    <p:extLst>
      <p:ext uri="{BB962C8B-B14F-4D97-AF65-F5344CB8AC3E}">
        <p14:creationId xmlns:p14="http://schemas.microsoft.com/office/powerpoint/2010/main" val="4219081194"/>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right slide oranje">
    <p:bg>
      <p:bgPr>
        <a:solidFill>
          <a:srgbClr val="FFF0D8"/>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3A1C593-65D0-4073-BCC9-577B9352EA97}" type="datetimeFigureOut">
              <a:rPr lang="en-US" smtClean="0"/>
              <a:t>3/12/2026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‹nr.›</a:t>
            </a:fld>
            <a:endParaRPr lang="en-US"/>
          </a:p>
        </p:txBody>
      </p:sp>
      <p:sp>
        <p:nvSpPr>
          <p:cNvPr id="6" name="Title 5"/>
          <p:cNvSpPr>
            <a:spLocks noGrp="1"/>
          </p:cNvSpPr>
          <p:nvPr>
            <p:ph type="title"/>
          </p:nvPr>
        </p:nvSpPr>
        <p:spPr>
          <a:xfrm>
            <a:off x="611505" y="901065"/>
            <a:ext cx="11025505" cy="1325880"/>
          </a:xfrm>
        </p:spPr>
        <p:txBody>
          <a:bodyPr/>
          <a:lstStyle/>
          <a:p>
            <a:r>
              <a:rPr lang="nl-NL"/>
              <a:t>Klik om stijl te bewerken</a:t>
            </a:r>
            <a:endParaRPr lang="en-US"/>
          </a:p>
        </p:txBody>
      </p:sp>
      <p:sp>
        <p:nvSpPr>
          <p:cNvPr id="7" name="Text Placeholder 6"/>
          <p:cNvSpPr>
            <a:spLocks noGrp="1"/>
          </p:cNvSpPr>
          <p:nvPr>
            <p:ph type="body" idx="1"/>
          </p:nvPr>
        </p:nvSpPr>
        <p:spPr>
          <a:xfrm>
            <a:off x="611505" y="2306955"/>
            <a:ext cx="5484495" cy="38703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8" name="Content Placeholder 7"/>
          <p:cNvSpPr>
            <a:spLocks noGrp="1"/>
          </p:cNvSpPr>
          <p:nvPr>
            <p:ph idx="13" hasCustomPrompt="1"/>
          </p:nvPr>
        </p:nvSpPr>
        <p:spPr>
          <a:xfrm>
            <a:off x="6223000" y="2308225"/>
            <a:ext cx="5414010" cy="3182620"/>
          </a:xfrm>
        </p:spPr>
        <p:txBody>
          <a:bodyPr/>
          <a:lstStyle/>
          <a:p>
            <a:pPr lvl="0"/>
            <a:endParaRPr lang="en-US"/>
          </a:p>
        </p:txBody>
      </p:sp>
      <p:pic>
        <p:nvPicPr>
          <p:cNvPr id="9" name="Picture 8" descr="C:\wamp8\www\archipel\Archipel\blad-rechts-klein-oranje.pngblad-rechts-klein-oranje"/>
          <p:cNvPicPr>
            <a:picLocks noChangeAspect="1"/>
          </p:cNvPicPr>
          <p:nvPr userDrawn="1"/>
        </p:nvPicPr>
        <p:blipFill>
          <a:blip r:embed="rId2"/>
          <a:srcRect t="13" b="13"/>
          <a:stretch>
            <a:fillRect/>
          </a:stretch>
        </p:blipFill>
        <p:spPr>
          <a:xfrm>
            <a:off x="7449185" y="5349240"/>
            <a:ext cx="4742815" cy="1508760"/>
          </a:xfrm>
          <a:prstGeom prst="rect">
            <a:avLst/>
          </a:prstGeom>
        </p:spPr>
      </p:pic>
      <p:pic>
        <p:nvPicPr>
          <p:cNvPr id="14" name="Picture 13" descr="C:\wamp8\www\archipel\Archipel\blad-boven-oranje.pngblad-boven-oranje"/>
          <p:cNvPicPr>
            <a:picLocks noChangeAspect="1"/>
          </p:cNvPicPr>
          <p:nvPr userDrawn="1"/>
        </p:nvPicPr>
        <p:blipFill>
          <a:blip r:embed="rId3"/>
          <a:srcRect l="39" r="39"/>
          <a:stretch>
            <a:fillRect/>
          </a:stretch>
        </p:blipFill>
        <p:spPr>
          <a:xfrm>
            <a:off x="0" y="-1905"/>
            <a:ext cx="6922135" cy="808355"/>
          </a:xfrm>
          <a:prstGeom prst="rect">
            <a:avLst/>
          </a:prstGeom>
        </p:spPr>
      </p:pic>
      <p:pic>
        <p:nvPicPr>
          <p:cNvPr id="15" name="Picture 14" descr="C:\wamp8\www\archipel\Archipel\blad-onder-klein-geel.pngblad-onder-klein-geel"/>
          <p:cNvPicPr>
            <a:picLocks noChangeAspect="1"/>
          </p:cNvPicPr>
          <p:nvPr userDrawn="1"/>
        </p:nvPicPr>
        <p:blipFill>
          <a:blip r:embed="rId4"/>
          <a:srcRect l="91" r="91"/>
          <a:stretch>
            <a:fillRect/>
          </a:stretch>
        </p:blipFill>
        <p:spPr>
          <a:xfrm>
            <a:off x="0" y="3374390"/>
            <a:ext cx="610870" cy="3483610"/>
          </a:xfrm>
          <a:prstGeom prst="rect">
            <a:avLst/>
          </a:prstGeom>
        </p:spPr>
      </p:pic>
      <p:pic>
        <p:nvPicPr>
          <p:cNvPr id="16" name="Picture 15" descr="C:\wamp8\www\archipel\Archipel\het-gevoel-van-samen-diap.pnghet-gevoel-van-samen-diap"/>
          <p:cNvPicPr>
            <a:picLocks noChangeAspect="1"/>
          </p:cNvPicPr>
          <p:nvPr userDrawn="1"/>
        </p:nvPicPr>
        <p:blipFill>
          <a:blip r:embed="rId5"/>
          <a:srcRect l="166" r="166"/>
          <a:stretch>
            <a:fillRect/>
          </a:stretch>
        </p:blipFill>
        <p:spPr>
          <a:xfrm>
            <a:off x="9691370" y="6305550"/>
            <a:ext cx="1981200" cy="191135"/>
          </a:xfrm>
          <a:prstGeom prst="rect">
            <a:avLst/>
          </a:prstGeom>
        </p:spPr>
      </p:pic>
      <p:pic>
        <p:nvPicPr>
          <p:cNvPr id="17" name="Picture 16" descr="archipel-beeldmerk"/>
          <p:cNvPicPr>
            <a:picLocks noChangeAspect="1"/>
          </p:cNvPicPr>
          <p:nvPr userDrawn="1"/>
        </p:nvPicPr>
        <p:blipFill>
          <a:blip r:embed="rId6"/>
          <a:stretch>
            <a:fillRect/>
          </a:stretch>
        </p:blipFill>
        <p:spPr>
          <a:xfrm>
            <a:off x="10730865" y="549275"/>
            <a:ext cx="906145" cy="358775"/>
          </a:xfrm>
          <a:prstGeom prst="rect">
            <a:avLst/>
          </a:prstGeom>
        </p:spPr>
      </p:pic>
    </p:spTree>
    <p:extLst>
      <p:ext uri="{BB962C8B-B14F-4D97-AF65-F5344CB8AC3E}">
        <p14:creationId xmlns:p14="http://schemas.microsoft.com/office/powerpoint/2010/main" val="24738381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left slide oranje">
    <p:bg>
      <p:bgPr>
        <a:solidFill>
          <a:srgbClr val="FFF0D8"/>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3A1C593-65D0-4073-BCC9-577B9352EA97}" type="datetimeFigureOut">
              <a:rPr lang="en-US" smtClean="0"/>
              <a:t>3/12/2026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‹nr.›</a:t>
            </a:fld>
            <a:endParaRPr lang="en-US"/>
          </a:p>
        </p:txBody>
      </p:sp>
      <p:sp>
        <p:nvSpPr>
          <p:cNvPr id="6" name="Title 5"/>
          <p:cNvSpPr>
            <a:spLocks noGrp="1"/>
          </p:cNvSpPr>
          <p:nvPr>
            <p:ph type="title"/>
          </p:nvPr>
        </p:nvSpPr>
        <p:spPr>
          <a:xfrm>
            <a:off x="610870" y="906145"/>
            <a:ext cx="11026140" cy="1325880"/>
          </a:xfrm>
        </p:spPr>
        <p:txBody>
          <a:bodyPr/>
          <a:lstStyle/>
          <a:p>
            <a:r>
              <a:rPr lang="nl-NL"/>
              <a:t>Klik om stijl te bewerken</a:t>
            </a:r>
            <a:endParaRPr lang="en-US"/>
          </a:p>
        </p:txBody>
      </p:sp>
      <p:sp>
        <p:nvSpPr>
          <p:cNvPr id="7" name="Text Placeholder 6"/>
          <p:cNvSpPr>
            <a:spLocks noGrp="1"/>
          </p:cNvSpPr>
          <p:nvPr>
            <p:ph type="body" idx="1"/>
          </p:nvPr>
        </p:nvSpPr>
        <p:spPr>
          <a:xfrm>
            <a:off x="6188710" y="2306320"/>
            <a:ext cx="5447665" cy="387096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2" name="Content Placeholder 1"/>
          <p:cNvSpPr>
            <a:spLocks noGrp="1"/>
          </p:cNvSpPr>
          <p:nvPr>
            <p:ph idx="13" hasCustomPrompt="1"/>
          </p:nvPr>
        </p:nvSpPr>
        <p:spPr>
          <a:xfrm>
            <a:off x="610870" y="2296795"/>
            <a:ext cx="5485130" cy="3880485"/>
          </a:xfrm>
        </p:spPr>
        <p:txBody>
          <a:bodyPr/>
          <a:lstStyle/>
          <a:p>
            <a:pPr lvl="0"/>
            <a:endParaRPr lang="en-US"/>
          </a:p>
        </p:txBody>
      </p:sp>
      <p:pic>
        <p:nvPicPr>
          <p:cNvPr id="9" name="Picture 8" descr="C:\wamp8\www\archipel\Archipel\blad-rechts-klein-oranje.pngblad-rechts-klein-oranje"/>
          <p:cNvPicPr>
            <a:picLocks noChangeAspect="1"/>
          </p:cNvPicPr>
          <p:nvPr userDrawn="1"/>
        </p:nvPicPr>
        <p:blipFill>
          <a:blip r:embed="rId2"/>
          <a:srcRect t="13" b="13"/>
          <a:stretch>
            <a:fillRect/>
          </a:stretch>
        </p:blipFill>
        <p:spPr>
          <a:xfrm>
            <a:off x="7449185" y="5349240"/>
            <a:ext cx="4742815" cy="1508760"/>
          </a:xfrm>
          <a:prstGeom prst="rect">
            <a:avLst/>
          </a:prstGeom>
        </p:spPr>
      </p:pic>
      <p:pic>
        <p:nvPicPr>
          <p:cNvPr id="14" name="Picture 13" descr="C:\wamp8\www\archipel\Archipel\blad-boven-oranje.pngblad-boven-oranje"/>
          <p:cNvPicPr>
            <a:picLocks noChangeAspect="1"/>
          </p:cNvPicPr>
          <p:nvPr userDrawn="1"/>
        </p:nvPicPr>
        <p:blipFill>
          <a:blip r:embed="rId3"/>
          <a:srcRect l="39" r="39"/>
          <a:stretch>
            <a:fillRect/>
          </a:stretch>
        </p:blipFill>
        <p:spPr>
          <a:xfrm>
            <a:off x="0" y="-1905"/>
            <a:ext cx="6922135" cy="808355"/>
          </a:xfrm>
          <a:prstGeom prst="rect">
            <a:avLst/>
          </a:prstGeom>
        </p:spPr>
      </p:pic>
      <p:pic>
        <p:nvPicPr>
          <p:cNvPr id="15" name="Picture 14" descr="C:\wamp8\www\archipel\Archipel\blad-onder-klein-geel.pngblad-onder-klein-geel"/>
          <p:cNvPicPr>
            <a:picLocks noChangeAspect="1"/>
          </p:cNvPicPr>
          <p:nvPr userDrawn="1"/>
        </p:nvPicPr>
        <p:blipFill>
          <a:blip r:embed="rId4"/>
          <a:srcRect l="91" r="91"/>
          <a:stretch>
            <a:fillRect/>
          </a:stretch>
        </p:blipFill>
        <p:spPr>
          <a:xfrm>
            <a:off x="0" y="3374390"/>
            <a:ext cx="610870" cy="3483610"/>
          </a:xfrm>
          <a:prstGeom prst="rect">
            <a:avLst/>
          </a:prstGeom>
        </p:spPr>
      </p:pic>
      <p:pic>
        <p:nvPicPr>
          <p:cNvPr id="16" name="Picture 15" descr="C:\wamp8\www\archipel\Archipel\het-gevoel-van-samen-diap.pnghet-gevoel-van-samen-diap"/>
          <p:cNvPicPr>
            <a:picLocks noChangeAspect="1"/>
          </p:cNvPicPr>
          <p:nvPr userDrawn="1"/>
        </p:nvPicPr>
        <p:blipFill>
          <a:blip r:embed="rId5"/>
          <a:srcRect l="166" r="166"/>
          <a:stretch>
            <a:fillRect/>
          </a:stretch>
        </p:blipFill>
        <p:spPr>
          <a:xfrm>
            <a:off x="9691370" y="6305550"/>
            <a:ext cx="1981200" cy="191135"/>
          </a:xfrm>
          <a:prstGeom prst="rect">
            <a:avLst/>
          </a:prstGeom>
        </p:spPr>
      </p:pic>
      <p:pic>
        <p:nvPicPr>
          <p:cNvPr id="17" name="Picture 16" descr="archipel-beeldmerk"/>
          <p:cNvPicPr>
            <a:picLocks noChangeAspect="1"/>
          </p:cNvPicPr>
          <p:nvPr userDrawn="1"/>
        </p:nvPicPr>
        <p:blipFill>
          <a:blip r:embed="rId6"/>
          <a:stretch>
            <a:fillRect/>
          </a:stretch>
        </p:blipFill>
        <p:spPr>
          <a:xfrm>
            <a:off x="10730865" y="549275"/>
            <a:ext cx="906145" cy="358775"/>
          </a:xfrm>
          <a:prstGeom prst="rect">
            <a:avLst/>
          </a:prstGeom>
        </p:spPr>
      </p:pic>
    </p:spTree>
    <p:extLst>
      <p:ext uri="{BB962C8B-B14F-4D97-AF65-F5344CB8AC3E}">
        <p14:creationId xmlns:p14="http://schemas.microsoft.com/office/powerpoint/2010/main" val="521942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screen background picture oranje">
    <p:bg>
      <p:bgPr>
        <a:solidFill>
          <a:srgbClr val="FFF0D8"/>
        </a:solidFill>
        <a:effectLst/>
      </p:bgPr>
    </p:bg>
    <p:spTree>
      <p:nvGrpSpPr>
        <p:cNvPr id="1" name=""/>
        <p:cNvGrpSpPr/>
        <p:nvPr/>
      </p:nvGrpSpPr>
      <p:grpSpPr>
        <a:xfrm>
          <a:off x="0" y="0"/>
          <a:ext cx="0" cy="0"/>
          <a:chOff x="0" y="0"/>
          <a:chExt cx="0" cy="0"/>
        </a:xfrm>
      </p:grpSpPr>
      <p:pic>
        <p:nvPicPr>
          <p:cNvPr id="12" name="Picture 11" descr="blad-rechts-klein-paars"/>
          <p:cNvPicPr>
            <a:picLocks noChangeAspect="1"/>
          </p:cNvPicPr>
          <p:nvPr userDrawn="1"/>
        </p:nvPicPr>
        <p:blipFill>
          <a:blip r:embed="rId2"/>
          <a:stretch>
            <a:fillRect/>
          </a:stretch>
        </p:blipFill>
        <p:spPr>
          <a:xfrm>
            <a:off x="7449185" y="5359400"/>
            <a:ext cx="4742815" cy="1508760"/>
          </a:xfrm>
          <a:prstGeom prst="rect">
            <a:avLst/>
          </a:prstGeom>
        </p:spPr>
      </p:pic>
      <p:pic>
        <p:nvPicPr>
          <p:cNvPr id="10" name="Picture 9" descr="blad-boven-paars"/>
          <p:cNvPicPr>
            <a:picLocks noChangeAspect="1"/>
          </p:cNvPicPr>
          <p:nvPr userDrawn="1"/>
        </p:nvPicPr>
        <p:blipFill>
          <a:blip r:embed="rId3"/>
          <a:stretch>
            <a:fillRect/>
          </a:stretch>
        </p:blipFill>
        <p:spPr>
          <a:xfrm>
            <a:off x="-9525" y="-10160"/>
            <a:ext cx="6922135" cy="808355"/>
          </a:xfrm>
          <a:prstGeom prst="rect">
            <a:avLst/>
          </a:prstGeom>
        </p:spPr>
      </p:pic>
      <p:pic>
        <p:nvPicPr>
          <p:cNvPr id="11" name="Picture 10" descr="blad-onder-klein-groen"/>
          <p:cNvPicPr>
            <a:picLocks noChangeAspect="1"/>
          </p:cNvPicPr>
          <p:nvPr userDrawn="1"/>
        </p:nvPicPr>
        <p:blipFill>
          <a:blip r:embed="rId4"/>
          <a:stretch>
            <a:fillRect/>
          </a:stretch>
        </p:blipFill>
        <p:spPr>
          <a:xfrm>
            <a:off x="-9525" y="3384550"/>
            <a:ext cx="610870" cy="3483610"/>
          </a:xfrm>
          <a:prstGeom prst="rect">
            <a:avLst/>
          </a:prstGeom>
        </p:spPr>
      </p:pic>
      <p:pic>
        <p:nvPicPr>
          <p:cNvPr id="13" name="Picture 12" descr="C:\wamp8\www\archipel\Archipel\het-gevoel-van-samen-diap.pnghet-gevoel-van-samen-diap"/>
          <p:cNvPicPr>
            <a:picLocks noChangeAspect="1"/>
          </p:cNvPicPr>
          <p:nvPr userDrawn="1"/>
        </p:nvPicPr>
        <p:blipFill>
          <a:blip r:embed="rId5"/>
          <a:srcRect l="166" r="166"/>
          <a:stretch>
            <a:fillRect/>
          </a:stretch>
        </p:blipFill>
        <p:spPr>
          <a:xfrm>
            <a:off x="9691370" y="6305550"/>
            <a:ext cx="1981200" cy="191135"/>
          </a:xfrm>
          <a:prstGeom prst="rect">
            <a:avLst/>
          </a:prstGeom>
        </p:spPr>
      </p:pic>
      <p:pic>
        <p:nvPicPr>
          <p:cNvPr id="7" name="Picture 6" descr="C:\wamp8\www\archipel\Archipel\blad-boven-oranje.pngblad-boven-oranje"/>
          <p:cNvPicPr>
            <a:picLocks noChangeAspect="1"/>
          </p:cNvPicPr>
          <p:nvPr userDrawn="1"/>
        </p:nvPicPr>
        <p:blipFill>
          <a:blip r:embed="rId6"/>
          <a:srcRect l="39" r="39"/>
          <a:stretch>
            <a:fillRect/>
          </a:stretch>
        </p:blipFill>
        <p:spPr>
          <a:xfrm>
            <a:off x="0" y="-1905"/>
            <a:ext cx="6922135" cy="808355"/>
          </a:xfrm>
          <a:prstGeom prst="rect">
            <a:avLst/>
          </a:prstGeom>
        </p:spPr>
      </p:pic>
      <p:pic>
        <p:nvPicPr>
          <p:cNvPr id="8" name="Picture 7" descr="C:\wamp8\www\archipel\Archipel\blad-onder-klein-geel.pngblad-onder-klein-geel"/>
          <p:cNvPicPr>
            <a:picLocks noChangeAspect="1"/>
          </p:cNvPicPr>
          <p:nvPr userDrawn="1"/>
        </p:nvPicPr>
        <p:blipFill>
          <a:blip r:embed="rId7"/>
          <a:srcRect l="91" r="91"/>
          <a:stretch>
            <a:fillRect/>
          </a:stretch>
        </p:blipFill>
        <p:spPr>
          <a:xfrm>
            <a:off x="0" y="3374390"/>
            <a:ext cx="610870" cy="3483610"/>
          </a:xfrm>
          <a:prstGeom prst="rect">
            <a:avLst/>
          </a:prstGeom>
        </p:spPr>
      </p:pic>
      <p:pic>
        <p:nvPicPr>
          <p:cNvPr id="17" name="Picture 16" descr="C:\wamp8\www\archipel\Archipel\blad-rechts-klein-oranje.pngblad-rechts-klein-oranje"/>
          <p:cNvPicPr>
            <a:picLocks noChangeAspect="1"/>
          </p:cNvPicPr>
          <p:nvPr userDrawn="1"/>
        </p:nvPicPr>
        <p:blipFill>
          <a:blip r:embed="rId8"/>
          <a:srcRect t="13" b="13"/>
          <a:stretch>
            <a:fillRect/>
          </a:stretch>
        </p:blipFill>
        <p:spPr>
          <a:xfrm>
            <a:off x="7449185" y="5349240"/>
            <a:ext cx="4742815" cy="1508760"/>
          </a:xfrm>
          <a:prstGeom prst="rect">
            <a:avLst/>
          </a:prstGeom>
        </p:spPr>
      </p:pic>
      <p:pic>
        <p:nvPicPr>
          <p:cNvPr id="15" name="Picture 14" descr="C:\wamp8\www\archipel\Archipel\het-gevoel-van-samen-diap.pnghet-gevoel-van-samen-diap"/>
          <p:cNvPicPr>
            <a:picLocks noChangeAspect="1"/>
          </p:cNvPicPr>
          <p:nvPr userDrawn="1"/>
        </p:nvPicPr>
        <p:blipFill>
          <a:blip r:embed="rId5"/>
          <a:srcRect l="166" r="166"/>
          <a:stretch>
            <a:fillRect/>
          </a:stretch>
        </p:blipFill>
        <p:spPr>
          <a:xfrm>
            <a:off x="9686290" y="6300470"/>
            <a:ext cx="1981200" cy="191135"/>
          </a:xfrm>
          <a:prstGeom prst="rect">
            <a:avLst/>
          </a:prstGeom>
        </p:spPr>
      </p:pic>
    </p:spTree>
    <p:extLst>
      <p:ext uri="{BB962C8B-B14F-4D97-AF65-F5344CB8AC3E}">
        <p14:creationId xmlns:p14="http://schemas.microsoft.com/office/powerpoint/2010/main" val="32155719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Logo Slide oranje wit">
    <p:bg>
      <p:bgPr>
        <a:solidFill>
          <a:schemeClr val="bg1"/>
        </a:solidFill>
        <a:effectLst/>
      </p:bgPr>
    </p:bg>
    <p:spTree>
      <p:nvGrpSpPr>
        <p:cNvPr id="1" name=""/>
        <p:cNvGrpSpPr/>
        <p:nvPr/>
      </p:nvGrpSpPr>
      <p:grpSpPr>
        <a:xfrm>
          <a:off x="0" y="0"/>
          <a:ext cx="0" cy="0"/>
          <a:chOff x="0" y="0"/>
          <a:chExt cx="0" cy="0"/>
        </a:xfrm>
      </p:grpSpPr>
      <p:pic>
        <p:nvPicPr>
          <p:cNvPr id="20" name="Picture 19" descr="blad-boven-paars"/>
          <p:cNvPicPr>
            <a:picLocks noChangeAspect="1"/>
          </p:cNvPicPr>
          <p:nvPr userDrawn="1"/>
        </p:nvPicPr>
        <p:blipFill>
          <a:blip r:embed="rId2"/>
          <a:stretch>
            <a:fillRect/>
          </a:stretch>
        </p:blipFill>
        <p:spPr>
          <a:xfrm>
            <a:off x="635" y="0"/>
            <a:ext cx="6922135" cy="808355"/>
          </a:xfrm>
          <a:prstGeom prst="rect">
            <a:avLst/>
          </a:prstGeom>
        </p:spPr>
      </p:pic>
      <p:pic>
        <p:nvPicPr>
          <p:cNvPr id="21" name="Picture 20" descr="blad-onder-klein-groen"/>
          <p:cNvPicPr>
            <a:picLocks noChangeAspect="1"/>
          </p:cNvPicPr>
          <p:nvPr userDrawn="1"/>
        </p:nvPicPr>
        <p:blipFill>
          <a:blip r:embed="rId3"/>
          <a:stretch>
            <a:fillRect/>
          </a:stretch>
        </p:blipFill>
        <p:spPr>
          <a:xfrm>
            <a:off x="635" y="3374390"/>
            <a:ext cx="610870" cy="3483610"/>
          </a:xfrm>
          <a:prstGeom prst="rect">
            <a:avLst/>
          </a:prstGeom>
        </p:spPr>
      </p:pic>
      <p:pic>
        <p:nvPicPr>
          <p:cNvPr id="25" name="Picture 24" descr="archipel-logo-groot"/>
          <p:cNvPicPr>
            <a:picLocks noChangeAspect="1"/>
          </p:cNvPicPr>
          <p:nvPr userDrawn="1"/>
        </p:nvPicPr>
        <p:blipFill>
          <a:blip r:embed="rId4"/>
          <a:stretch>
            <a:fillRect/>
          </a:stretch>
        </p:blipFill>
        <p:spPr>
          <a:xfrm>
            <a:off x="2459990" y="2308860"/>
            <a:ext cx="6460490" cy="2056130"/>
          </a:xfrm>
          <a:prstGeom prst="rect">
            <a:avLst/>
          </a:prstGeom>
        </p:spPr>
      </p:pic>
      <p:sp>
        <p:nvSpPr>
          <p:cNvPr id="26" name="Slide Number Placeholder 25"/>
          <p:cNvSpPr>
            <a:spLocks noGrp="1"/>
          </p:cNvSpPr>
          <p:nvPr>
            <p:ph type="sldNum" sz="quarter" idx="4"/>
          </p:nvPr>
        </p:nvSpPr>
        <p:spPr>
          <a:xfrm>
            <a:off x="6590030" y="6259830"/>
            <a:ext cx="1563370" cy="365125"/>
          </a:xfrm>
          <a:prstGeom prst="rect">
            <a:avLst/>
          </a:prstGeom>
        </p:spPr>
        <p:txBody>
          <a:bodyPr vert="horz" lIns="91440" tIns="45720" rIns="91440" bIns="45720" rtlCol="0" anchor="ctr"/>
          <a:lstStyle>
            <a:lvl1pPr algn="r">
              <a:defRPr sz="1200">
                <a:solidFill>
                  <a:srgbClr val="601C70"/>
                </a:solidFill>
                <a:latin typeface="Gotham Rounded" charset="0"/>
                <a:cs typeface="Gotham Rounded" charset="0"/>
              </a:defRPr>
            </a:lvl1pPr>
          </a:lstStyle>
          <a:p>
            <a:fld id="{9B618960-8005-486C-9A75-10CB2AAC16F9}" type="slidenum">
              <a:rPr lang="en-US" smtClean="0"/>
              <a:t>‹nr.›</a:t>
            </a:fld>
            <a:endParaRPr lang="en-US"/>
          </a:p>
        </p:txBody>
      </p:sp>
      <p:sp>
        <p:nvSpPr>
          <p:cNvPr id="27" name="Footer Placeholder 26"/>
          <p:cNvSpPr>
            <a:spLocks noGrp="1"/>
          </p:cNvSpPr>
          <p:nvPr>
            <p:ph type="ftr" sz="quarter" idx="3"/>
          </p:nvPr>
        </p:nvSpPr>
        <p:spPr>
          <a:xfrm>
            <a:off x="2116455" y="6261100"/>
            <a:ext cx="4398010" cy="365125"/>
          </a:xfrm>
          <a:prstGeom prst="rect">
            <a:avLst/>
          </a:prstGeom>
        </p:spPr>
        <p:txBody>
          <a:bodyPr vert="horz" lIns="91440" tIns="45720" rIns="91440" bIns="45720" rtlCol="0" anchor="ctr"/>
          <a:lstStyle>
            <a:lvl1pPr algn="ctr">
              <a:defRPr sz="1200">
                <a:solidFill>
                  <a:srgbClr val="601C70"/>
                </a:solidFill>
                <a:latin typeface="Gotham Rounded" charset="0"/>
                <a:cs typeface="Gotham Rounded" charset="0"/>
              </a:defRPr>
            </a:lvl1pPr>
          </a:lstStyle>
          <a:p>
            <a:endParaRPr lang="en-US"/>
          </a:p>
        </p:txBody>
      </p:sp>
      <p:sp>
        <p:nvSpPr>
          <p:cNvPr id="28" name="Date Placeholder 27"/>
          <p:cNvSpPr>
            <a:spLocks noGrp="1"/>
          </p:cNvSpPr>
          <p:nvPr>
            <p:ph type="dt" sz="half" idx="2"/>
          </p:nvPr>
        </p:nvSpPr>
        <p:spPr>
          <a:xfrm>
            <a:off x="611505" y="6261100"/>
            <a:ext cx="1400175" cy="365125"/>
          </a:xfrm>
          <a:prstGeom prst="rect">
            <a:avLst/>
          </a:prstGeom>
        </p:spPr>
        <p:txBody>
          <a:bodyPr vert="horz" lIns="91440" tIns="45720" rIns="91440" bIns="45720" rtlCol="0" anchor="ctr"/>
          <a:lstStyle>
            <a:lvl1pPr algn="l">
              <a:defRPr sz="1200">
                <a:solidFill>
                  <a:srgbClr val="601C70"/>
                </a:solidFill>
                <a:latin typeface="Gotham Rounded" charset="0"/>
                <a:cs typeface="Gotham Rounded" charset="0"/>
              </a:defRPr>
            </a:lvl1pPr>
          </a:lstStyle>
          <a:p>
            <a:fld id="{63A1C593-65D0-4073-BCC9-577B9352EA97}" type="datetimeFigureOut">
              <a:rPr lang="en-US" smtClean="0"/>
              <a:t>3/12/2026</a:t>
            </a:fld>
            <a:endParaRPr lang="en-US"/>
          </a:p>
        </p:txBody>
      </p:sp>
      <p:pic>
        <p:nvPicPr>
          <p:cNvPr id="2" name="Picture 1" descr="C:\wamp8\www\archipel\Archipel\blad-rechts-klein-oranje.pngblad-rechts-klein-oranje"/>
          <p:cNvPicPr>
            <a:picLocks noChangeAspect="1"/>
          </p:cNvPicPr>
          <p:nvPr userDrawn="1"/>
        </p:nvPicPr>
        <p:blipFill>
          <a:blip r:embed="rId5"/>
          <a:srcRect t="13" b="13"/>
          <a:stretch>
            <a:fillRect/>
          </a:stretch>
        </p:blipFill>
        <p:spPr>
          <a:xfrm>
            <a:off x="7449185" y="5349240"/>
            <a:ext cx="4742815" cy="1508760"/>
          </a:xfrm>
          <a:prstGeom prst="rect">
            <a:avLst/>
          </a:prstGeom>
        </p:spPr>
      </p:pic>
      <p:pic>
        <p:nvPicPr>
          <p:cNvPr id="3" name="Picture 2" descr="C:\wamp8\www\archipel\Archipel\blad-boven-oranje.pngblad-boven-oranje"/>
          <p:cNvPicPr>
            <a:picLocks noChangeAspect="1"/>
          </p:cNvPicPr>
          <p:nvPr userDrawn="1"/>
        </p:nvPicPr>
        <p:blipFill>
          <a:blip r:embed="rId6"/>
          <a:srcRect l="39" r="39"/>
          <a:stretch>
            <a:fillRect/>
          </a:stretch>
        </p:blipFill>
        <p:spPr>
          <a:xfrm>
            <a:off x="0" y="-1905"/>
            <a:ext cx="6922135" cy="808355"/>
          </a:xfrm>
          <a:prstGeom prst="rect">
            <a:avLst/>
          </a:prstGeom>
        </p:spPr>
      </p:pic>
      <p:pic>
        <p:nvPicPr>
          <p:cNvPr id="4" name="Picture 3" descr="C:\wamp8\www\archipel\Archipel\blad-onder-klein-geel.pngblad-onder-klein-geel"/>
          <p:cNvPicPr>
            <a:picLocks noChangeAspect="1"/>
          </p:cNvPicPr>
          <p:nvPr userDrawn="1"/>
        </p:nvPicPr>
        <p:blipFill>
          <a:blip r:embed="rId7"/>
          <a:srcRect l="91" r="91"/>
          <a:stretch>
            <a:fillRect/>
          </a:stretch>
        </p:blipFill>
        <p:spPr>
          <a:xfrm>
            <a:off x="0" y="3374390"/>
            <a:ext cx="610870" cy="3483610"/>
          </a:xfrm>
          <a:prstGeom prst="rect">
            <a:avLst/>
          </a:prstGeom>
        </p:spPr>
      </p:pic>
      <p:pic>
        <p:nvPicPr>
          <p:cNvPr id="5" name="Picture 4" descr="C:\wamp8\www\archipel\Archipel\het-gevoel-van-samen-diap.pnghet-gevoel-van-samen-diap"/>
          <p:cNvPicPr>
            <a:picLocks noChangeAspect="1"/>
          </p:cNvPicPr>
          <p:nvPr userDrawn="1"/>
        </p:nvPicPr>
        <p:blipFill>
          <a:blip r:embed="rId8"/>
          <a:srcRect l="166" r="166"/>
          <a:stretch>
            <a:fillRect/>
          </a:stretch>
        </p:blipFill>
        <p:spPr>
          <a:xfrm>
            <a:off x="9691370" y="6305550"/>
            <a:ext cx="1981200" cy="191135"/>
          </a:xfrm>
          <a:prstGeom prst="rect">
            <a:avLst/>
          </a:prstGeom>
        </p:spPr>
      </p:pic>
    </p:spTree>
    <p:extLst>
      <p:ext uri="{BB962C8B-B14F-4D97-AF65-F5344CB8AC3E}">
        <p14:creationId xmlns:p14="http://schemas.microsoft.com/office/powerpoint/2010/main" val="15182350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oranje wi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1505" y="1122680"/>
            <a:ext cx="11042015" cy="2387600"/>
          </a:xfrm>
        </p:spPr>
        <p:txBody>
          <a:bodyPr anchor="b"/>
          <a:lstStyle>
            <a:lvl1pPr algn="ctr">
              <a:defRPr sz="4400"/>
            </a:lvl1pPr>
          </a:lstStyle>
          <a:p>
            <a:r>
              <a:rPr lang="nl-NL"/>
              <a:t>Klik om stijl te bewerken</a:t>
            </a:r>
            <a:endParaRPr lang="en-US"/>
          </a:p>
        </p:txBody>
      </p:sp>
      <p:sp>
        <p:nvSpPr>
          <p:cNvPr id="3" name="Subtitle 2"/>
          <p:cNvSpPr>
            <a:spLocks noGrp="1"/>
          </p:cNvSpPr>
          <p:nvPr>
            <p:ph type="subTitle" idx="1"/>
          </p:nvPr>
        </p:nvSpPr>
        <p:spPr>
          <a:xfrm>
            <a:off x="611505" y="3602355"/>
            <a:ext cx="11042015" cy="16554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‹nr.›</a:t>
            </a:fld>
            <a:endParaRPr lang="en-US"/>
          </a:p>
        </p:txBody>
      </p:sp>
      <p:pic>
        <p:nvPicPr>
          <p:cNvPr id="7" name="Picture 6" descr="archipel-logo"/>
          <p:cNvPicPr>
            <a:picLocks noChangeAspect="1"/>
          </p:cNvPicPr>
          <p:nvPr userDrawn="1"/>
        </p:nvPicPr>
        <p:blipFill>
          <a:blip r:embed="rId2"/>
          <a:stretch>
            <a:fillRect/>
          </a:stretch>
        </p:blipFill>
        <p:spPr>
          <a:xfrm>
            <a:off x="9588500" y="537845"/>
            <a:ext cx="2065020" cy="657225"/>
          </a:xfrm>
          <a:prstGeom prst="rect">
            <a:avLst/>
          </a:prstGeom>
        </p:spPr>
      </p:pic>
      <p:pic>
        <p:nvPicPr>
          <p:cNvPr id="8" name="Picture 7" descr="C:\wamp8\www\archipel\Archipel\blad-rechts-klein-oranje.pngblad-rechts-klein-oranje"/>
          <p:cNvPicPr>
            <a:picLocks noChangeAspect="1"/>
          </p:cNvPicPr>
          <p:nvPr userDrawn="1"/>
        </p:nvPicPr>
        <p:blipFill>
          <a:blip r:embed="rId3"/>
          <a:srcRect t="13" b="13"/>
          <a:stretch>
            <a:fillRect/>
          </a:stretch>
        </p:blipFill>
        <p:spPr>
          <a:xfrm>
            <a:off x="7449185" y="5349240"/>
            <a:ext cx="4742815" cy="1508760"/>
          </a:xfrm>
          <a:prstGeom prst="rect">
            <a:avLst/>
          </a:prstGeom>
        </p:spPr>
      </p:pic>
      <p:pic>
        <p:nvPicPr>
          <p:cNvPr id="9" name="Picture 8" descr="C:\wamp8\www\archipel\Archipel\blad-boven-oranje.pngblad-boven-oranje"/>
          <p:cNvPicPr>
            <a:picLocks noChangeAspect="1"/>
          </p:cNvPicPr>
          <p:nvPr userDrawn="1"/>
        </p:nvPicPr>
        <p:blipFill>
          <a:blip r:embed="rId4"/>
          <a:srcRect l="39" r="39"/>
          <a:stretch>
            <a:fillRect/>
          </a:stretch>
        </p:blipFill>
        <p:spPr>
          <a:xfrm>
            <a:off x="635" y="0"/>
            <a:ext cx="6922135" cy="808355"/>
          </a:xfrm>
          <a:prstGeom prst="rect">
            <a:avLst/>
          </a:prstGeom>
        </p:spPr>
      </p:pic>
      <p:pic>
        <p:nvPicPr>
          <p:cNvPr id="14" name="Picture 13" descr="C:\wamp8\www\archipel\Archipel\blad-onder-klein-geel.pngblad-onder-klein-geel"/>
          <p:cNvPicPr>
            <a:picLocks noChangeAspect="1"/>
          </p:cNvPicPr>
          <p:nvPr userDrawn="1"/>
        </p:nvPicPr>
        <p:blipFill>
          <a:blip r:embed="rId5"/>
          <a:srcRect l="91" r="91"/>
          <a:stretch>
            <a:fillRect/>
          </a:stretch>
        </p:blipFill>
        <p:spPr>
          <a:xfrm>
            <a:off x="0" y="3374390"/>
            <a:ext cx="610870" cy="3483610"/>
          </a:xfrm>
          <a:prstGeom prst="rect">
            <a:avLst/>
          </a:prstGeom>
        </p:spPr>
      </p:pic>
      <p:pic>
        <p:nvPicPr>
          <p:cNvPr id="15" name="Picture 14" descr="C:\wamp8\www\archipel\Archipel\het-gevoel-van-samen-diap.pnghet-gevoel-van-samen-diap"/>
          <p:cNvPicPr>
            <a:picLocks noChangeAspect="1"/>
          </p:cNvPicPr>
          <p:nvPr userDrawn="1"/>
        </p:nvPicPr>
        <p:blipFill>
          <a:blip r:embed="rId6"/>
          <a:srcRect l="166" r="166"/>
          <a:stretch>
            <a:fillRect/>
          </a:stretch>
        </p:blipFill>
        <p:spPr>
          <a:xfrm>
            <a:off x="9691370" y="6305550"/>
            <a:ext cx="1981200" cy="191135"/>
          </a:xfrm>
          <a:prstGeom prst="rect">
            <a:avLst/>
          </a:prstGeom>
        </p:spPr>
      </p:pic>
    </p:spTree>
    <p:extLst>
      <p:ext uri="{BB962C8B-B14F-4D97-AF65-F5344CB8AC3E}">
        <p14:creationId xmlns:p14="http://schemas.microsoft.com/office/powerpoint/2010/main" val="40969307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slide oranje wit">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3A1C593-65D0-4073-BCC9-577B9352EA97}" type="datetimeFigureOut">
              <a:rPr lang="en-US" smtClean="0"/>
              <a:t>3/12/2026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‹nr.›</a:t>
            </a:fld>
            <a:endParaRPr lang="en-US"/>
          </a:p>
        </p:txBody>
      </p:sp>
      <p:sp>
        <p:nvSpPr>
          <p:cNvPr id="6" name="Title Placeholder 1"/>
          <p:cNvSpPr>
            <a:spLocks noGrp="1"/>
          </p:cNvSpPr>
          <p:nvPr>
            <p:ph type="title"/>
          </p:nvPr>
        </p:nvSpPr>
        <p:spPr>
          <a:xfrm>
            <a:off x="611505" y="889000"/>
            <a:ext cx="11024870" cy="1325880"/>
          </a:xfrm>
          <a:prstGeom prst="rect">
            <a:avLst/>
          </a:prstGeom>
        </p:spPr>
        <p:txBody>
          <a:bodyPr vert="horz" lIns="91440" tIns="45720" rIns="91440" bIns="45720" rtlCol="0" anchor="ctr">
            <a:normAutofit/>
          </a:bodyPr>
          <a:lstStyle/>
          <a:p>
            <a:r>
              <a:rPr lang="nl-NL"/>
              <a:t>Klik om stijl te bewerken</a:t>
            </a:r>
            <a:endParaRPr lang="en-US"/>
          </a:p>
        </p:txBody>
      </p:sp>
      <p:sp>
        <p:nvSpPr>
          <p:cNvPr id="7" name="Text Placeholder 6"/>
          <p:cNvSpPr>
            <a:spLocks noGrp="1"/>
          </p:cNvSpPr>
          <p:nvPr>
            <p:ph type="body" idx="1"/>
          </p:nvPr>
        </p:nvSpPr>
        <p:spPr>
          <a:xfrm>
            <a:off x="611505" y="2297430"/>
            <a:ext cx="11024870" cy="3879850"/>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12" name="Picture 11" descr="C:\wamp8\www\archipel\Archipel\blad-rechts-klein-oranje.pngblad-rechts-klein-oranje"/>
          <p:cNvPicPr>
            <a:picLocks noChangeAspect="1"/>
          </p:cNvPicPr>
          <p:nvPr userDrawn="1"/>
        </p:nvPicPr>
        <p:blipFill>
          <a:blip r:embed="rId2"/>
          <a:srcRect t="13" b="13"/>
          <a:stretch>
            <a:fillRect/>
          </a:stretch>
        </p:blipFill>
        <p:spPr>
          <a:xfrm>
            <a:off x="7449185" y="5349875"/>
            <a:ext cx="4742815" cy="1508760"/>
          </a:xfrm>
          <a:prstGeom prst="rect">
            <a:avLst/>
          </a:prstGeom>
        </p:spPr>
      </p:pic>
      <p:pic>
        <p:nvPicPr>
          <p:cNvPr id="10" name="Picture 9" descr="C:\wamp8\www\archipel\Archipel\blad-boven-oranje.pngblad-boven-oranje"/>
          <p:cNvPicPr>
            <a:picLocks noChangeAspect="1"/>
          </p:cNvPicPr>
          <p:nvPr userDrawn="1"/>
        </p:nvPicPr>
        <p:blipFill>
          <a:blip r:embed="rId3"/>
          <a:srcRect l="39" r="39"/>
          <a:stretch>
            <a:fillRect/>
          </a:stretch>
        </p:blipFill>
        <p:spPr>
          <a:xfrm>
            <a:off x="635" y="0"/>
            <a:ext cx="6922135" cy="808355"/>
          </a:xfrm>
          <a:prstGeom prst="rect">
            <a:avLst/>
          </a:prstGeom>
        </p:spPr>
      </p:pic>
      <p:pic>
        <p:nvPicPr>
          <p:cNvPr id="11" name="Picture 10" descr="C:\wamp8\www\archipel\Archipel\blad-onder-klein-geel.pngblad-onder-klein-geel"/>
          <p:cNvPicPr>
            <a:picLocks noChangeAspect="1"/>
          </p:cNvPicPr>
          <p:nvPr userDrawn="1"/>
        </p:nvPicPr>
        <p:blipFill>
          <a:blip r:embed="rId4"/>
          <a:srcRect l="91" r="91"/>
          <a:stretch>
            <a:fillRect/>
          </a:stretch>
        </p:blipFill>
        <p:spPr>
          <a:xfrm>
            <a:off x="635" y="3374390"/>
            <a:ext cx="610870" cy="3483610"/>
          </a:xfrm>
          <a:prstGeom prst="rect">
            <a:avLst/>
          </a:prstGeom>
        </p:spPr>
      </p:pic>
      <p:pic>
        <p:nvPicPr>
          <p:cNvPr id="8" name="Picture 7" descr="archipel-beeldmerk"/>
          <p:cNvPicPr>
            <a:picLocks noChangeAspect="1"/>
          </p:cNvPicPr>
          <p:nvPr userDrawn="1"/>
        </p:nvPicPr>
        <p:blipFill>
          <a:blip r:embed="rId5"/>
          <a:stretch>
            <a:fillRect/>
          </a:stretch>
        </p:blipFill>
        <p:spPr>
          <a:xfrm>
            <a:off x="10730865" y="549275"/>
            <a:ext cx="906145" cy="358775"/>
          </a:xfrm>
          <a:prstGeom prst="rect">
            <a:avLst/>
          </a:prstGeom>
        </p:spPr>
      </p:pic>
    </p:spTree>
    <p:extLst>
      <p:ext uri="{BB962C8B-B14F-4D97-AF65-F5344CB8AC3E}">
        <p14:creationId xmlns:p14="http://schemas.microsoft.com/office/powerpoint/2010/main" val="29064606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right slide oranje wit">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3A1C593-65D0-4073-BCC9-577B9352EA97}" type="datetimeFigureOut">
              <a:rPr lang="en-US" smtClean="0"/>
              <a:t>3/12/2026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‹nr.›</a:t>
            </a:fld>
            <a:endParaRPr lang="en-US"/>
          </a:p>
        </p:txBody>
      </p:sp>
      <p:sp>
        <p:nvSpPr>
          <p:cNvPr id="6" name="Title 5"/>
          <p:cNvSpPr>
            <a:spLocks noGrp="1"/>
          </p:cNvSpPr>
          <p:nvPr>
            <p:ph type="title"/>
          </p:nvPr>
        </p:nvSpPr>
        <p:spPr>
          <a:xfrm>
            <a:off x="611505" y="901065"/>
            <a:ext cx="11025505" cy="1325880"/>
          </a:xfrm>
        </p:spPr>
        <p:txBody>
          <a:bodyPr/>
          <a:lstStyle/>
          <a:p>
            <a:r>
              <a:rPr lang="nl-NL"/>
              <a:t>Klik om stijl te bewerken</a:t>
            </a:r>
            <a:endParaRPr lang="en-US"/>
          </a:p>
        </p:txBody>
      </p:sp>
      <p:sp>
        <p:nvSpPr>
          <p:cNvPr id="7" name="Text Placeholder 6"/>
          <p:cNvSpPr>
            <a:spLocks noGrp="1"/>
          </p:cNvSpPr>
          <p:nvPr>
            <p:ph type="body" idx="1"/>
          </p:nvPr>
        </p:nvSpPr>
        <p:spPr>
          <a:xfrm>
            <a:off x="611505" y="2306955"/>
            <a:ext cx="5484495" cy="38703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8" name="Content Placeholder 7"/>
          <p:cNvSpPr>
            <a:spLocks noGrp="1"/>
          </p:cNvSpPr>
          <p:nvPr>
            <p:ph idx="13" hasCustomPrompt="1"/>
          </p:nvPr>
        </p:nvSpPr>
        <p:spPr>
          <a:xfrm>
            <a:off x="6223000" y="2308225"/>
            <a:ext cx="5414010" cy="3182620"/>
          </a:xfrm>
        </p:spPr>
        <p:txBody>
          <a:bodyPr/>
          <a:lstStyle/>
          <a:p>
            <a:pPr lvl="0"/>
            <a:endParaRPr lang="en-US"/>
          </a:p>
        </p:txBody>
      </p:sp>
      <p:pic>
        <p:nvPicPr>
          <p:cNvPr id="9" name="Picture 8" descr="C:\wamp8\www\archipel\Archipel\blad-rechts-klein-oranje.pngblad-rechts-klein-oranje"/>
          <p:cNvPicPr>
            <a:picLocks noChangeAspect="1"/>
          </p:cNvPicPr>
          <p:nvPr userDrawn="1"/>
        </p:nvPicPr>
        <p:blipFill>
          <a:blip r:embed="rId2"/>
          <a:srcRect t="13" b="13"/>
          <a:stretch>
            <a:fillRect/>
          </a:stretch>
        </p:blipFill>
        <p:spPr>
          <a:xfrm>
            <a:off x="7449185" y="5349240"/>
            <a:ext cx="4742815" cy="1508760"/>
          </a:xfrm>
          <a:prstGeom prst="rect">
            <a:avLst/>
          </a:prstGeom>
        </p:spPr>
      </p:pic>
      <p:pic>
        <p:nvPicPr>
          <p:cNvPr id="14" name="Picture 13" descr="C:\wamp8\www\archipel\Archipel\blad-boven-oranje.pngblad-boven-oranje"/>
          <p:cNvPicPr>
            <a:picLocks noChangeAspect="1"/>
          </p:cNvPicPr>
          <p:nvPr userDrawn="1"/>
        </p:nvPicPr>
        <p:blipFill>
          <a:blip r:embed="rId3"/>
          <a:srcRect l="39" r="39"/>
          <a:stretch>
            <a:fillRect/>
          </a:stretch>
        </p:blipFill>
        <p:spPr>
          <a:xfrm>
            <a:off x="0" y="-1905"/>
            <a:ext cx="6922135" cy="808355"/>
          </a:xfrm>
          <a:prstGeom prst="rect">
            <a:avLst/>
          </a:prstGeom>
        </p:spPr>
      </p:pic>
      <p:pic>
        <p:nvPicPr>
          <p:cNvPr id="15" name="Picture 14" descr="C:\wamp8\www\archipel\Archipel\blad-onder-klein-geel.pngblad-onder-klein-geel"/>
          <p:cNvPicPr>
            <a:picLocks noChangeAspect="1"/>
          </p:cNvPicPr>
          <p:nvPr userDrawn="1"/>
        </p:nvPicPr>
        <p:blipFill>
          <a:blip r:embed="rId4"/>
          <a:srcRect l="91" r="91"/>
          <a:stretch>
            <a:fillRect/>
          </a:stretch>
        </p:blipFill>
        <p:spPr>
          <a:xfrm>
            <a:off x="0" y="3374390"/>
            <a:ext cx="610870" cy="3483610"/>
          </a:xfrm>
          <a:prstGeom prst="rect">
            <a:avLst/>
          </a:prstGeom>
        </p:spPr>
      </p:pic>
      <p:pic>
        <p:nvPicPr>
          <p:cNvPr id="16" name="Picture 15" descr="C:\wamp8\www\archipel\Archipel\het-gevoel-van-samen-diap.pnghet-gevoel-van-samen-diap"/>
          <p:cNvPicPr>
            <a:picLocks noChangeAspect="1"/>
          </p:cNvPicPr>
          <p:nvPr userDrawn="1"/>
        </p:nvPicPr>
        <p:blipFill>
          <a:blip r:embed="rId5"/>
          <a:srcRect l="166" r="166"/>
          <a:stretch>
            <a:fillRect/>
          </a:stretch>
        </p:blipFill>
        <p:spPr>
          <a:xfrm>
            <a:off x="9691370" y="6305550"/>
            <a:ext cx="1981200" cy="191135"/>
          </a:xfrm>
          <a:prstGeom prst="rect">
            <a:avLst/>
          </a:prstGeom>
        </p:spPr>
      </p:pic>
      <p:pic>
        <p:nvPicPr>
          <p:cNvPr id="10" name="Picture 9" descr="archipel-beeldmerk"/>
          <p:cNvPicPr>
            <a:picLocks noChangeAspect="1"/>
          </p:cNvPicPr>
          <p:nvPr userDrawn="1"/>
        </p:nvPicPr>
        <p:blipFill>
          <a:blip r:embed="rId6"/>
          <a:stretch>
            <a:fillRect/>
          </a:stretch>
        </p:blipFill>
        <p:spPr>
          <a:xfrm>
            <a:off x="10730865" y="549275"/>
            <a:ext cx="906145" cy="358775"/>
          </a:xfrm>
          <a:prstGeom prst="rect">
            <a:avLst/>
          </a:prstGeom>
        </p:spPr>
      </p:pic>
    </p:spTree>
    <p:extLst>
      <p:ext uri="{BB962C8B-B14F-4D97-AF65-F5344CB8AC3E}">
        <p14:creationId xmlns:p14="http://schemas.microsoft.com/office/powerpoint/2010/main" val="5902438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cture left slide oranje wit">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3A1C593-65D0-4073-BCC9-577B9352EA97}" type="datetimeFigureOut">
              <a:rPr lang="en-US" smtClean="0"/>
              <a:t>3/12/2026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‹nr.›</a:t>
            </a:fld>
            <a:endParaRPr lang="en-US"/>
          </a:p>
        </p:txBody>
      </p:sp>
      <p:sp>
        <p:nvSpPr>
          <p:cNvPr id="6" name="Title 5"/>
          <p:cNvSpPr>
            <a:spLocks noGrp="1"/>
          </p:cNvSpPr>
          <p:nvPr>
            <p:ph type="title"/>
          </p:nvPr>
        </p:nvSpPr>
        <p:spPr>
          <a:xfrm>
            <a:off x="610870" y="906145"/>
            <a:ext cx="11026140" cy="1325880"/>
          </a:xfrm>
        </p:spPr>
        <p:txBody>
          <a:bodyPr/>
          <a:lstStyle/>
          <a:p>
            <a:r>
              <a:rPr lang="nl-NL"/>
              <a:t>Klik om stijl te bewerken</a:t>
            </a:r>
            <a:endParaRPr lang="en-US"/>
          </a:p>
        </p:txBody>
      </p:sp>
      <p:sp>
        <p:nvSpPr>
          <p:cNvPr id="7" name="Text Placeholder 6"/>
          <p:cNvSpPr>
            <a:spLocks noGrp="1"/>
          </p:cNvSpPr>
          <p:nvPr>
            <p:ph type="body" idx="1"/>
          </p:nvPr>
        </p:nvSpPr>
        <p:spPr>
          <a:xfrm>
            <a:off x="6188710" y="2306320"/>
            <a:ext cx="5448935" cy="387096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2" name="Content Placeholder 1"/>
          <p:cNvSpPr>
            <a:spLocks noGrp="1"/>
          </p:cNvSpPr>
          <p:nvPr>
            <p:ph idx="13" hasCustomPrompt="1"/>
          </p:nvPr>
        </p:nvSpPr>
        <p:spPr>
          <a:xfrm>
            <a:off x="610870" y="2296795"/>
            <a:ext cx="5485130" cy="3880485"/>
          </a:xfrm>
        </p:spPr>
        <p:txBody>
          <a:bodyPr/>
          <a:lstStyle/>
          <a:p>
            <a:pPr lvl="0"/>
            <a:endParaRPr lang="en-US"/>
          </a:p>
        </p:txBody>
      </p:sp>
      <p:pic>
        <p:nvPicPr>
          <p:cNvPr id="9" name="Picture 8" descr="C:\wamp8\www\archipel\Archipel\blad-rechts-klein-oranje.pngblad-rechts-klein-oranje"/>
          <p:cNvPicPr>
            <a:picLocks noChangeAspect="1"/>
          </p:cNvPicPr>
          <p:nvPr userDrawn="1"/>
        </p:nvPicPr>
        <p:blipFill>
          <a:blip r:embed="rId2"/>
          <a:srcRect t="13" b="13"/>
          <a:stretch>
            <a:fillRect/>
          </a:stretch>
        </p:blipFill>
        <p:spPr>
          <a:xfrm>
            <a:off x="7449185" y="5349240"/>
            <a:ext cx="4742815" cy="1508760"/>
          </a:xfrm>
          <a:prstGeom prst="rect">
            <a:avLst/>
          </a:prstGeom>
        </p:spPr>
      </p:pic>
      <p:pic>
        <p:nvPicPr>
          <p:cNvPr id="14" name="Picture 13" descr="C:\wamp8\www\archipel\Archipel\blad-boven-oranje.pngblad-boven-oranje"/>
          <p:cNvPicPr>
            <a:picLocks noChangeAspect="1"/>
          </p:cNvPicPr>
          <p:nvPr userDrawn="1"/>
        </p:nvPicPr>
        <p:blipFill>
          <a:blip r:embed="rId3"/>
          <a:srcRect l="39" r="39"/>
          <a:stretch>
            <a:fillRect/>
          </a:stretch>
        </p:blipFill>
        <p:spPr>
          <a:xfrm>
            <a:off x="0" y="-1905"/>
            <a:ext cx="6922135" cy="808355"/>
          </a:xfrm>
          <a:prstGeom prst="rect">
            <a:avLst/>
          </a:prstGeom>
        </p:spPr>
      </p:pic>
      <p:pic>
        <p:nvPicPr>
          <p:cNvPr id="15" name="Picture 14" descr="C:\wamp8\www\archipel\Archipel\blad-onder-klein-geel.pngblad-onder-klein-geel"/>
          <p:cNvPicPr>
            <a:picLocks noChangeAspect="1"/>
          </p:cNvPicPr>
          <p:nvPr userDrawn="1"/>
        </p:nvPicPr>
        <p:blipFill>
          <a:blip r:embed="rId4"/>
          <a:srcRect l="91" r="91"/>
          <a:stretch>
            <a:fillRect/>
          </a:stretch>
        </p:blipFill>
        <p:spPr>
          <a:xfrm>
            <a:off x="0" y="3374390"/>
            <a:ext cx="610870" cy="3483610"/>
          </a:xfrm>
          <a:prstGeom prst="rect">
            <a:avLst/>
          </a:prstGeom>
        </p:spPr>
      </p:pic>
      <p:pic>
        <p:nvPicPr>
          <p:cNvPr id="16" name="Picture 15" descr="C:\wamp8\www\archipel\Archipel\het-gevoel-van-samen-diap.pnghet-gevoel-van-samen-diap"/>
          <p:cNvPicPr>
            <a:picLocks noChangeAspect="1"/>
          </p:cNvPicPr>
          <p:nvPr userDrawn="1"/>
        </p:nvPicPr>
        <p:blipFill>
          <a:blip r:embed="rId5"/>
          <a:srcRect l="166" r="166"/>
          <a:stretch>
            <a:fillRect/>
          </a:stretch>
        </p:blipFill>
        <p:spPr>
          <a:xfrm>
            <a:off x="9691370" y="6305550"/>
            <a:ext cx="1981200" cy="191135"/>
          </a:xfrm>
          <a:prstGeom prst="rect">
            <a:avLst/>
          </a:prstGeom>
        </p:spPr>
      </p:pic>
      <p:pic>
        <p:nvPicPr>
          <p:cNvPr id="10" name="Picture 9" descr="archipel-beeldmerk"/>
          <p:cNvPicPr>
            <a:picLocks noChangeAspect="1"/>
          </p:cNvPicPr>
          <p:nvPr userDrawn="1"/>
        </p:nvPicPr>
        <p:blipFill>
          <a:blip r:embed="rId6"/>
          <a:stretch>
            <a:fillRect/>
          </a:stretch>
        </p:blipFill>
        <p:spPr>
          <a:xfrm>
            <a:off x="10730865" y="549275"/>
            <a:ext cx="906145" cy="358775"/>
          </a:xfrm>
          <a:prstGeom prst="rect">
            <a:avLst/>
          </a:prstGeom>
        </p:spPr>
      </p:pic>
    </p:spTree>
    <p:extLst>
      <p:ext uri="{BB962C8B-B14F-4D97-AF65-F5344CB8AC3E}">
        <p14:creationId xmlns:p14="http://schemas.microsoft.com/office/powerpoint/2010/main" val="26765692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llscreen background picture oranje wit">
    <p:bg>
      <p:bgPr>
        <a:solidFill>
          <a:schemeClr val="bg1"/>
        </a:solidFill>
        <a:effectLst/>
      </p:bgPr>
    </p:bg>
    <p:spTree>
      <p:nvGrpSpPr>
        <p:cNvPr id="1" name=""/>
        <p:cNvGrpSpPr/>
        <p:nvPr/>
      </p:nvGrpSpPr>
      <p:grpSpPr>
        <a:xfrm>
          <a:off x="0" y="0"/>
          <a:ext cx="0" cy="0"/>
          <a:chOff x="0" y="0"/>
          <a:chExt cx="0" cy="0"/>
        </a:xfrm>
      </p:grpSpPr>
      <p:pic>
        <p:nvPicPr>
          <p:cNvPr id="12" name="Picture 11" descr="blad-rechts-klein-paars"/>
          <p:cNvPicPr>
            <a:picLocks noChangeAspect="1"/>
          </p:cNvPicPr>
          <p:nvPr userDrawn="1"/>
        </p:nvPicPr>
        <p:blipFill>
          <a:blip r:embed="rId2"/>
          <a:stretch>
            <a:fillRect/>
          </a:stretch>
        </p:blipFill>
        <p:spPr>
          <a:xfrm>
            <a:off x="7449185" y="5359400"/>
            <a:ext cx="4742815" cy="1508760"/>
          </a:xfrm>
          <a:prstGeom prst="rect">
            <a:avLst/>
          </a:prstGeom>
        </p:spPr>
      </p:pic>
      <p:pic>
        <p:nvPicPr>
          <p:cNvPr id="10" name="Picture 9" descr="blad-boven-paars"/>
          <p:cNvPicPr>
            <a:picLocks noChangeAspect="1"/>
          </p:cNvPicPr>
          <p:nvPr userDrawn="1"/>
        </p:nvPicPr>
        <p:blipFill>
          <a:blip r:embed="rId3"/>
          <a:stretch>
            <a:fillRect/>
          </a:stretch>
        </p:blipFill>
        <p:spPr>
          <a:xfrm>
            <a:off x="-9525" y="-10160"/>
            <a:ext cx="6922135" cy="808355"/>
          </a:xfrm>
          <a:prstGeom prst="rect">
            <a:avLst/>
          </a:prstGeom>
        </p:spPr>
      </p:pic>
      <p:pic>
        <p:nvPicPr>
          <p:cNvPr id="11" name="Picture 10" descr="blad-onder-klein-groen"/>
          <p:cNvPicPr>
            <a:picLocks noChangeAspect="1"/>
          </p:cNvPicPr>
          <p:nvPr userDrawn="1"/>
        </p:nvPicPr>
        <p:blipFill>
          <a:blip r:embed="rId4"/>
          <a:stretch>
            <a:fillRect/>
          </a:stretch>
        </p:blipFill>
        <p:spPr>
          <a:xfrm>
            <a:off x="-9525" y="3384550"/>
            <a:ext cx="610870" cy="3483610"/>
          </a:xfrm>
          <a:prstGeom prst="rect">
            <a:avLst/>
          </a:prstGeom>
        </p:spPr>
      </p:pic>
      <p:pic>
        <p:nvPicPr>
          <p:cNvPr id="13" name="Picture 12" descr="C:\wamp8\www\archipel\Archipel\het-gevoel-van-samen-diap.pnghet-gevoel-van-samen-diap"/>
          <p:cNvPicPr>
            <a:picLocks noChangeAspect="1"/>
          </p:cNvPicPr>
          <p:nvPr userDrawn="1"/>
        </p:nvPicPr>
        <p:blipFill>
          <a:blip r:embed="rId5"/>
          <a:srcRect l="166" r="166"/>
          <a:stretch>
            <a:fillRect/>
          </a:stretch>
        </p:blipFill>
        <p:spPr>
          <a:xfrm>
            <a:off x="9691370" y="6305550"/>
            <a:ext cx="1981200" cy="191135"/>
          </a:xfrm>
          <a:prstGeom prst="rect">
            <a:avLst/>
          </a:prstGeom>
        </p:spPr>
      </p:pic>
      <p:pic>
        <p:nvPicPr>
          <p:cNvPr id="7" name="Picture 6" descr="C:\wamp8\www\archipel\Archipel\blad-boven-oranje.pngblad-boven-oranje"/>
          <p:cNvPicPr>
            <a:picLocks noChangeAspect="1"/>
          </p:cNvPicPr>
          <p:nvPr userDrawn="1"/>
        </p:nvPicPr>
        <p:blipFill>
          <a:blip r:embed="rId6"/>
          <a:srcRect l="39" r="39"/>
          <a:stretch>
            <a:fillRect/>
          </a:stretch>
        </p:blipFill>
        <p:spPr>
          <a:xfrm>
            <a:off x="0" y="-1905"/>
            <a:ext cx="6922135" cy="808355"/>
          </a:xfrm>
          <a:prstGeom prst="rect">
            <a:avLst/>
          </a:prstGeom>
        </p:spPr>
      </p:pic>
      <p:pic>
        <p:nvPicPr>
          <p:cNvPr id="8" name="Picture 7" descr="C:\wamp8\www\archipel\Archipel\blad-onder-klein-geel.pngblad-onder-klein-geel"/>
          <p:cNvPicPr>
            <a:picLocks noChangeAspect="1"/>
          </p:cNvPicPr>
          <p:nvPr userDrawn="1"/>
        </p:nvPicPr>
        <p:blipFill>
          <a:blip r:embed="rId7"/>
          <a:srcRect l="91" r="91"/>
          <a:stretch>
            <a:fillRect/>
          </a:stretch>
        </p:blipFill>
        <p:spPr>
          <a:xfrm>
            <a:off x="0" y="3374390"/>
            <a:ext cx="610870" cy="3483610"/>
          </a:xfrm>
          <a:prstGeom prst="rect">
            <a:avLst/>
          </a:prstGeom>
        </p:spPr>
      </p:pic>
      <p:pic>
        <p:nvPicPr>
          <p:cNvPr id="17" name="Picture 16" descr="C:\wamp8\www\archipel\Archipel\blad-rechts-klein-oranje.pngblad-rechts-klein-oranje"/>
          <p:cNvPicPr>
            <a:picLocks noChangeAspect="1"/>
          </p:cNvPicPr>
          <p:nvPr userDrawn="1"/>
        </p:nvPicPr>
        <p:blipFill>
          <a:blip r:embed="rId8"/>
          <a:srcRect t="13" b="13"/>
          <a:stretch>
            <a:fillRect/>
          </a:stretch>
        </p:blipFill>
        <p:spPr>
          <a:xfrm>
            <a:off x="7449185" y="5357495"/>
            <a:ext cx="4742815" cy="1508760"/>
          </a:xfrm>
          <a:prstGeom prst="rect">
            <a:avLst/>
          </a:prstGeom>
        </p:spPr>
      </p:pic>
      <p:pic>
        <p:nvPicPr>
          <p:cNvPr id="15" name="Picture 14" descr="C:\wamp8\www\archipel\Archipel\het-gevoel-van-samen-diap.pnghet-gevoel-van-samen-diap"/>
          <p:cNvPicPr>
            <a:picLocks noChangeAspect="1"/>
          </p:cNvPicPr>
          <p:nvPr userDrawn="1"/>
        </p:nvPicPr>
        <p:blipFill>
          <a:blip r:embed="rId5"/>
          <a:srcRect l="166" r="166"/>
          <a:stretch>
            <a:fillRect/>
          </a:stretch>
        </p:blipFill>
        <p:spPr>
          <a:xfrm>
            <a:off x="9686290" y="6308725"/>
            <a:ext cx="1981200" cy="191135"/>
          </a:xfrm>
          <a:prstGeom prst="rect">
            <a:avLst/>
          </a:prstGeom>
        </p:spPr>
      </p:pic>
    </p:spTree>
    <p:extLst>
      <p:ext uri="{BB962C8B-B14F-4D97-AF65-F5344CB8AC3E}">
        <p14:creationId xmlns:p14="http://schemas.microsoft.com/office/powerpoint/2010/main" val="6627920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Logo's slide">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B618960-8005-486C-9A75-10CB2AAC16F9}" type="slidenum">
              <a:rPr lang="en-US" smtClean="0"/>
              <a:t>‹nr.›</a:t>
            </a:fld>
            <a:endParaRPr lang="en-US"/>
          </a:p>
        </p:txBody>
      </p:sp>
      <p:pic>
        <p:nvPicPr>
          <p:cNvPr id="22" name="Picture 21" descr="C:\wamp8\www\archipel\Archipel\blad-rechts-klein-geel.pngblad-rechts-klein-geel"/>
          <p:cNvPicPr>
            <a:picLocks noChangeAspect="1"/>
          </p:cNvPicPr>
          <p:nvPr userDrawn="1"/>
        </p:nvPicPr>
        <p:blipFill>
          <a:blip r:embed="rId2"/>
          <a:srcRect t="13" b="13"/>
          <a:stretch>
            <a:fillRect/>
          </a:stretch>
        </p:blipFill>
        <p:spPr>
          <a:xfrm>
            <a:off x="7449185" y="5349875"/>
            <a:ext cx="4742815" cy="1508760"/>
          </a:xfrm>
          <a:prstGeom prst="rect">
            <a:avLst/>
          </a:prstGeom>
        </p:spPr>
      </p:pic>
      <p:sp>
        <p:nvSpPr>
          <p:cNvPr id="4" name="Date Placeholder 3"/>
          <p:cNvSpPr>
            <a:spLocks noGrp="1"/>
          </p:cNvSpPr>
          <p:nvPr>
            <p:ph type="dt" sz="half" idx="10"/>
          </p:nvPr>
        </p:nvSpPr>
        <p:spPr/>
        <p:txBody>
          <a:bodyPr/>
          <a:lstStyle/>
          <a:p>
            <a:fld id="{63A1C593-65D0-4073-BCC9-577B9352EA97}"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pic>
        <p:nvPicPr>
          <p:cNvPr id="20" name="Picture 19" descr="C:\wamp8\www\archipel\Archipel\blad-boven-oranje.pngblad-boven-oranje"/>
          <p:cNvPicPr>
            <a:picLocks noChangeAspect="1"/>
          </p:cNvPicPr>
          <p:nvPr userDrawn="1"/>
        </p:nvPicPr>
        <p:blipFill>
          <a:blip r:embed="rId3"/>
          <a:srcRect l="39" r="39"/>
          <a:stretch>
            <a:fillRect/>
          </a:stretch>
        </p:blipFill>
        <p:spPr>
          <a:xfrm>
            <a:off x="0" y="-635"/>
            <a:ext cx="6922135" cy="808355"/>
          </a:xfrm>
          <a:prstGeom prst="rect">
            <a:avLst/>
          </a:prstGeom>
        </p:spPr>
      </p:pic>
      <p:pic>
        <p:nvPicPr>
          <p:cNvPr id="23" name="Picture 22" descr="C:\wamp8\www\archipel\Archipel\het-gevoel-van-samen.pnghet-gevoel-van-samen"/>
          <p:cNvPicPr>
            <a:picLocks noChangeAspect="1"/>
          </p:cNvPicPr>
          <p:nvPr userDrawn="1"/>
        </p:nvPicPr>
        <p:blipFill>
          <a:blip r:embed="rId4"/>
          <a:srcRect l="166" r="166"/>
          <a:stretch>
            <a:fillRect/>
          </a:stretch>
        </p:blipFill>
        <p:spPr>
          <a:xfrm>
            <a:off x="9691370" y="6305550"/>
            <a:ext cx="1981200" cy="191135"/>
          </a:xfrm>
          <a:prstGeom prst="rect">
            <a:avLst/>
          </a:prstGeom>
        </p:spPr>
      </p:pic>
      <p:pic>
        <p:nvPicPr>
          <p:cNvPr id="3" name="Picture 2" descr="archipel-logo"/>
          <p:cNvPicPr>
            <a:picLocks noChangeAspect="1"/>
          </p:cNvPicPr>
          <p:nvPr userDrawn="1"/>
        </p:nvPicPr>
        <p:blipFill>
          <a:blip r:embed="rId5"/>
          <a:stretch>
            <a:fillRect/>
          </a:stretch>
        </p:blipFill>
        <p:spPr>
          <a:xfrm>
            <a:off x="4656455" y="3147695"/>
            <a:ext cx="2363470" cy="752475"/>
          </a:xfrm>
          <a:prstGeom prst="rect">
            <a:avLst/>
          </a:prstGeom>
        </p:spPr>
      </p:pic>
      <p:pic>
        <p:nvPicPr>
          <p:cNvPr id="7" name="Picture 6" descr="archipel-thuis-logo"/>
          <p:cNvPicPr>
            <a:picLocks noChangeAspect="1"/>
          </p:cNvPicPr>
          <p:nvPr userDrawn="1"/>
        </p:nvPicPr>
        <p:blipFill>
          <a:blip r:embed="rId6"/>
          <a:stretch>
            <a:fillRect/>
          </a:stretch>
        </p:blipFill>
        <p:spPr>
          <a:xfrm>
            <a:off x="8073390" y="3215640"/>
            <a:ext cx="2234565" cy="711200"/>
          </a:xfrm>
          <a:prstGeom prst="rect">
            <a:avLst/>
          </a:prstGeom>
        </p:spPr>
      </p:pic>
      <p:pic>
        <p:nvPicPr>
          <p:cNvPr id="8" name="Picture 7" descr="archipel-rinette-logo"/>
          <p:cNvPicPr>
            <a:picLocks noChangeAspect="1"/>
          </p:cNvPicPr>
          <p:nvPr userDrawn="1"/>
        </p:nvPicPr>
        <p:blipFill>
          <a:blip r:embed="rId7"/>
          <a:stretch>
            <a:fillRect/>
          </a:stretch>
        </p:blipFill>
        <p:spPr>
          <a:xfrm>
            <a:off x="1643380" y="3035935"/>
            <a:ext cx="2135505" cy="914400"/>
          </a:xfrm>
          <a:prstGeom prst="rect">
            <a:avLst/>
          </a:prstGeom>
        </p:spPr>
      </p:pic>
    </p:spTree>
    <p:extLst>
      <p:ext uri="{BB962C8B-B14F-4D97-AF65-F5344CB8AC3E}">
        <p14:creationId xmlns:p14="http://schemas.microsoft.com/office/powerpoint/2010/main" val="3637283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D30249-F3E9-5C88-8ABD-955B77F05E9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738C69B6-A4D2-1691-E090-6845940457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74BCE6C-857B-95CE-D3D6-939FCCB7CF1E}"/>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3F74B7DF-64C2-E0B8-FDCC-F6605F32D5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4ABC6B17-E841-1ADD-604B-08C2A1955FCE}"/>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56BD4D3D-F104-72F9-1460-94D8384D89B0}"/>
              </a:ext>
            </a:extLst>
          </p:cNvPr>
          <p:cNvSpPr>
            <a:spLocks noGrp="1"/>
          </p:cNvSpPr>
          <p:nvPr>
            <p:ph type="dt" sz="half" idx="10"/>
          </p:nvPr>
        </p:nvSpPr>
        <p:spPr/>
        <p:txBody>
          <a:bodyPr/>
          <a:lstStyle/>
          <a:p>
            <a:fld id="{D6BEF00C-02B3-0E4B-B5D2-6EBE71D93C51}" type="datetimeFigureOut">
              <a:rPr lang="nl-NL" smtClean="0"/>
              <a:t>12-3-2026</a:t>
            </a:fld>
            <a:endParaRPr lang="nl-NL"/>
          </a:p>
        </p:txBody>
      </p:sp>
      <p:sp>
        <p:nvSpPr>
          <p:cNvPr id="8" name="Tijdelijke aanduiding voor voettekst 7">
            <a:extLst>
              <a:ext uri="{FF2B5EF4-FFF2-40B4-BE49-F238E27FC236}">
                <a16:creationId xmlns:a16="http://schemas.microsoft.com/office/drawing/2014/main" id="{2B625E4C-AA10-FFA6-4E3F-5FC5F4261E0B}"/>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0725BB96-00D5-5011-9A40-2044EC5BCEF3}"/>
              </a:ext>
            </a:extLst>
          </p:cNvPr>
          <p:cNvSpPr>
            <a:spLocks noGrp="1"/>
          </p:cNvSpPr>
          <p:nvPr>
            <p:ph type="sldNum" sz="quarter" idx="12"/>
          </p:nvPr>
        </p:nvSpPr>
        <p:spPr/>
        <p:txBody>
          <a:bodyPr/>
          <a:lstStyle/>
          <a:p>
            <a:fld id="{C5CF6FBC-0324-E94F-8B48-927A0F69634E}" type="slidenum">
              <a:rPr lang="nl-NL" smtClean="0"/>
              <a:t>‹nr.›</a:t>
            </a:fld>
            <a:endParaRPr lang="nl-NL"/>
          </a:p>
        </p:txBody>
      </p:sp>
    </p:spTree>
    <p:extLst>
      <p:ext uri="{BB962C8B-B14F-4D97-AF65-F5344CB8AC3E}">
        <p14:creationId xmlns:p14="http://schemas.microsoft.com/office/powerpoint/2010/main" val="51466506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F6E872-8F43-F57C-BF56-8EF83236BC0A}"/>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90D18E95-0DA7-2573-5719-3E3286B9C4FB}"/>
              </a:ext>
            </a:extLst>
          </p:cNvPr>
          <p:cNvSpPr>
            <a:spLocks noGrp="1"/>
          </p:cNvSpPr>
          <p:nvPr>
            <p:ph type="dt" sz="half" idx="10"/>
          </p:nvPr>
        </p:nvSpPr>
        <p:spPr/>
        <p:txBody>
          <a:bodyPr/>
          <a:lstStyle/>
          <a:p>
            <a:fld id="{D6BEF00C-02B3-0E4B-B5D2-6EBE71D93C51}" type="datetimeFigureOut">
              <a:rPr lang="nl-NL" smtClean="0"/>
              <a:t>12-3-2026</a:t>
            </a:fld>
            <a:endParaRPr lang="nl-NL"/>
          </a:p>
        </p:txBody>
      </p:sp>
      <p:sp>
        <p:nvSpPr>
          <p:cNvPr id="4" name="Tijdelijke aanduiding voor voettekst 3">
            <a:extLst>
              <a:ext uri="{FF2B5EF4-FFF2-40B4-BE49-F238E27FC236}">
                <a16:creationId xmlns:a16="http://schemas.microsoft.com/office/drawing/2014/main" id="{B70060C8-DB7A-D5FB-6579-039581FF7CF7}"/>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94683EE-167D-7A56-CFB4-1A3C636219E5}"/>
              </a:ext>
            </a:extLst>
          </p:cNvPr>
          <p:cNvSpPr>
            <a:spLocks noGrp="1"/>
          </p:cNvSpPr>
          <p:nvPr>
            <p:ph type="sldNum" sz="quarter" idx="12"/>
          </p:nvPr>
        </p:nvSpPr>
        <p:spPr/>
        <p:txBody>
          <a:bodyPr/>
          <a:lstStyle/>
          <a:p>
            <a:fld id="{C5CF6FBC-0324-E94F-8B48-927A0F69634E}" type="slidenum">
              <a:rPr lang="nl-NL" smtClean="0"/>
              <a:t>‹nr.›</a:t>
            </a:fld>
            <a:endParaRPr lang="nl-NL"/>
          </a:p>
        </p:txBody>
      </p:sp>
    </p:spTree>
    <p:extLst>
      <p:ext uri="{BB962C8B-B14F-4D97-AF65-F5344CB8AC3E}">
        <p14:creationId xmlns:p14="http://schemas.microsoft.com/office/powerpoint/2010/main" val="3338011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D213AD1-2246-D3C9-B0BC-AE133F62FF34}"/>
              </a:ext>
            </a:extLst>
          </p:cNvPr>
          <p:cNvSpPr>
            <a:spLocks noGrp="1"/>
          </p:cNvSpPr>
          <p:nvPr>
            <p:ph type="dt" sz="half" idx="10"/>
          </p:nvPr>
        </p:nvSpPr>
        <p:spPr/>
        <p:txBody>
          <a:bodyPr/>
          <a:lstStyle/>
          <a:p>
            <a:fld id="{D6BEF00C-02B3-0E4B-B5D2-6EBE71D93C51}" type="datetimeFigureOut">
              <a:rPr lang="nl-NL" smtClean="0"/>
              <a:t>12-3-2026</a:t>
            </a:fld>
            <a:endParaRPr lang="nl-NL"/>
          </a:p>
        </p:txBody>
      </p:sp>
      <p:sp>
        <p:nvSpPr>
          <p:cNvPr id="3" name="Tijdelijke aanduiding voor voettekst 2">
            <a:extLst>
              <a:ext uri="{FF2B5EF4-FFF2-40B4-BE49-F238E27FC236}">
                <a16:creationId xmlns:a16="http://schemas.microsoft.com/office/drawing/2014/main" id="{65269937-34B9-FF07-AF49-E40CC8DC16D6}"/>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5BD6BB4B-679A-DA19-3766-B3B2200405AE}"/>
              </a:ext>
            </a:extLst>
          </p:cNvPr>
          <p:cNvSpPr>
            <a:spLocks noGrp="1"/>
          </p:cNvSpPr>
          <p:nvPr>
            <p:ph type="sldNum" sz="quarter" idx="12"/>
          </p:nvPr>
        </p:nvSpPr>
        <p:spPr/>
        <p:txBody>
          <a:bodyPr/>
          <a:lstStyle/>
          <a:p>
            <a:fld id="{C5CF6FBC-0324-E94F-8B48-927A0F69634E}" type="slidenum">
              <a:rPr lang="nl-NL" smtClean="0"/>
              <a:t>‹nr.›</a:t>
            </a:fld>
            <a:endParaRPr lang="nl-NL"/>
          </a:p>
        </p:txBody>
      </p:sp>
    </p:spTree>
    <p:extLst>
      <p:ext uri="{BB962C8B-B14F-4D97-AF65-F5344CB8AC3E}">
        <p14:creationId xmlns:p14="http://schemas.microsoft.com/office/powerpoint/2010/main" val="3220385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3B68C5-5301-6378-6C2B-B225C11244C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B703D3FB-0486-A59D-D8A0-16C5E8D36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CF5CD9AC-08B8-3698-C3E4-AFE20363F6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1CCDC11-9D83-71FF-E8C5-CEED3A92FAD6}"/>
              </a:ext>
            </a:extLst>
          </p:cNvPr>
          <p:cNvSpPr>
            <a:spLocks noGrp="1"/>
          </p:cNvSpPr>
          <p:nvPr>
            <p:ph type="dt" sz="half" idx="10"/>
          </p:nvPr>
        </p:nvSpPr>
        <p:spPr/>
        <p:txBody>
          <a:bodyPr/>
          <a:lstStyle/>
          <a:p>
            <a:fld id="{D6BEF00C-02B3-0E4B-B5D2-6EBE71D93C51}" type="datetimeFigureOut">
              <a:rPr lang="nl-NL" smtClean="0"/>
              <a:t>12-3-2026</a:t>
            </a:fld>
            <a:endParaRPr lang="nl-NL"/>
          </a:p>
        </p:txBody>
      </p:sp>
      <p:sp>
        <p:nvSpPr>
          <p:cNvPr id="6" name="Tijdelijke aanduiding voor voettekst 5">
            <a:extLst>
              <a:ext uri="{FF2B5EF4-FFF2-40B4-BE49-F238E27FC236}">
                <a16:creationId xmlns:a16="http://schemas.microsoft.com/office/drawing/2014/main" id="{316FD0B9-9F86-30FD-295E-491DB04117B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B3C737C-935A-ED4E-E788-1BF706AA63C6}"/>
              </a:ext>
            </a:extLst>
          </p:cNvPr>
          <p:cNvSpPr>
            <a:spLocks noGrp="1"/>
          </p:cNvSpPr>
          <p:nvPr>
            <p:ph type="sldNum" sz="quarter" idx="12"/>
          </p:nvPr>
        </p:nvSpPr>
        <p:spPr/>
        <p:txBody>
          <a:bodyPr/>
          <a:lstStyle/>
          <a:p>
            <a:fld id="{C5CF6FBC-0324-E94F-8B48-927A0F69634E}" type="slidenum">
              <a:rPr lang="nl-NL" smtClean="0"/>
              <a:t>‹nr.›</a:t>
            </a:fld>
            <a:endParaRPr lang="nl-NL"/>
          </a:p>
        </p:txBody>
      </p:sp>
    </p:spTree>
    <p:extLst>
      <p:ext uri="{BB962C8B-B14F-4D97-AF65-F5344CB8AC3E}">
        <p14:creationId xmlns:p14="http://schemas.microsoft.com/office/powerpoint/2010/main" val="86922171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338E44-AA82-50C0-C6FD-A4FB3110F1C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D06699D2-038E-3D43-3FD7-FE88EF127A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8FAE6C70-F895-D9A5-47EC-39BD3234C2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1138809-30EF-4B46-9945-DB5E7DB12E5B}"/>
              </a:ext>
            </a:extLst>
          </p:cNvPr>
          <p:cNvSpPr>
            <a:spLocks noGrp="1"/>
          </p:cNvSpPr>
          <p:nvPr>
            <p:ph type="dt" sz="half" idx="10"/>
          </p:nvPr>
        </p:nvSpPr>
        <p:spPr/>
        <p:txBody>
          <a:bodyPr/>
          <a:lstStyle/>
          <a:p>
            <a:fld id="{D6BEF00C-02B3-0E4B-B5D2-6EBE71D93C51}" type="datetimeFigureOut">
              <a:rPr lang="nl-NL" smtClean="0"/>
              <a:t>12-3-2026</a:t>
            </a:fld>
            <a:endParaRPr lang="nl-NL"/>
          </a:p>
        </p:txBody>
      </p:sp>
      <p:sp>
        <p:nvSpPr>
          <p:cNvPr id="6" name="Tijdelijke aanduiding voor voettekst 5">
            <a:extLst>
              <a:ext uri="{FF2B5EF4-FFF2-40B4-BE49-F238E27FC236}">
                <a16:creationId xmlns:a16="http://schemas.microsoft.com/office/drawing/2014/main" id="{83369F94-EDE4-54AF-9D27-645033E0902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013CF73-3967-9B96-5881-AE6B6F92FE08}"/>
              </a:ext>
            </a:extLst>
          </p:cNvPr>
          <p:cNvSpPr>
            <a:spLocks noGrp="1"/>
          </p:cNvSpPr>
          <p:nvPr>
            <p:ph type="sldNum" sz="quarter" idx="12"/>
          </p:nvPr>
        </p:nvSpPr>
        <p:spPr/>
        <p:txBody>
          <a:bodyPr/>
          <a:lstStyle/>
          <a:p>
            <a:fld id="{C5CF6FBC-0324-E94F-8B48-927A0F69634E}" type="slidenum">
              <a:rPr lang="nl-NL" smtClean="0"/>
              <a:t>‹nr.›</a:t>
            </a:fld>
            <a:endParaRPr lang="nl-NL"/>
          </a:p>
        </p:txBody>
      </p:sp>
    </p:spTree>
    <p:extLst>
      <p:ext uri="{BB962C8B-B14F-4D97-AF65-F5344CB8AC3E}">
        <p14:creationId xmlns:p14="http://schemas.microsoft.com/office/powerpoint/2010/main" val="3886496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image" Target="../media/image2.png"/><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image" Target="../media/image5.png"/><Relationship Id="rId7" Type="http://schemas.openxmlformats.org/officeDocument/2006/relationships/slideLayout" Target="../slideLayouts/slideLayout1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41"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image" Target="../media/image3.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8" Type="http://schemas.openxmlformats.org/officeDocument/2006/relationships/slideLayout" Target="../slideLayouts/slideLayout20.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BECDE04-5F11-3749-67C0-72E78BBD28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941A82BA-C41B-E098-EB7B-F37DA62D0C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A190DFB-0470-B266-DB41-B1FB517FBE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BEF00C-02B3-0E4B-B5D2-6EBE71D93C51}" type="datetimeFigureOut">
              <a:rPr lang="nl-NL" smtClean="0"/>
              <a:t>12-3-2026</a:t>
            </a:fld>
            <a:endParaRPr lang="nl-NL"/>
          </a:p>
        </p:txBody>
      </p:sp>
      <p:sp>
        <p:nvSpPr>
          <p:cNvPr id="5" name="Tijdelijke aanduiding voor voettekst 4">
            <a:extLst>
              <a:ext uri="{FF2B5EF4-FFF2-40B4-BE49-F238E27FC236}">
                <a16:creationId xmlns:a16="http://schemas.microsoft.com/office/drawing/2014/main" id="{C69B3CE1-4C80-A8C4-99EC-416B1D55CF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97C8E9E5-9EC5-BABB-68F0-329F9B0FBF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5CF6FBC-0324-E94F-8B48-927A0F69634E}" type="slidenum">
              <a:rPr lang="nl-NL" smtClean="0"/>
              <a:t>‹nr.›</a:t>
            </a:fld>
            <a:endParaRPr lang="nl-NL"/>
          </a:p>
        </p:txBody>
      </p:sp>
    </p:spTree>
    <p:extLst>
      <p:ext uri="{BB962C8B-B14F-4D97-AF65-F5344CB8AC3E}">
        <p14:creationId xmlns:p14="http://schemas.microsoft.com/office/powerpoint/2010/main" val="1679597553"/>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EE5F3"/>
        </a:solidFill>
        <a:effectLst/>
      </p:bgPr>
    </p:bg>
    <p:spTree>
      <p:nvGrpSpPr>
        <p:cNvPr id="1" name=""/>
        <p:cNvGrpSpPr/>
        <p:nvPr/>
      </p:nvGrpSpPr>
      <p:grpSpPr>
        <a:xfrm>
          <a:off x="0" y="0"/>
          <a:ext cx="0" cy="0"/>
          <a:chOff x="0" y="0"/>
          <a:chExt cx="0" cy="0"/>
        </a:xfrm>
      </p:grpSpPr>
      <p:pic>
        <p:nvPicPr>
          <p:cNvPr id="12" name="Picture 11" descr="C:\wamp8\www\archipel\Archipel\blad-rechts-klein-paars-master.pngblad-rechts-klein-paars-master"/>
          <p:cNvPicPr>
            <a:picLocks noChangeAspect="1"/>
          </p:cNvPicPr>
          <p:nvPr userDrawn="1"/>
        </p:nvPicPr>
        <p:blipFill>
          <a:blip r:embed="rId39"/>
          <a:srcRect t="13" b="13"/>
          <a:stretch>
            <a:fillRect/>
          </a:stretch>
        </p:blipFill>
        <p:spPr>
          <a:xfrm>
            <a:off x="7449185" y="5349240"/>
            <a:ext cx="4742815" cy="1508760"/>
          </a:xfrm>
          <a:prstGeom prst="rect">
            <a:avLst/>
          </a:prstGeom>
        </p:spPr>
      </p:pic>
      <p:sp>
        <p:nvSpPr>
          <p:cNvPr id="2" name="Title Placeholder 1"/>
          <p:cNvSpPr>
            <a:spLocks noGrp="1"/>
          </p:cNvSpPr>
          <p:nvPr>
            <p:ph type="title"/>
          </p:nvPr>
        </p:nvSpPr>
        <p:spPr>
          <a:xfrm>
            <a:off x="610870" y="889000"/>
            <a:ext cx="11061700" cy="1325880"/>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611505" y="2297430"/>
            <a:ext cx="11060430" cy="3879850"/>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10" name="Picture 9" descr="C:\wamp8\www\archipel\Archipel\blad-boven-paars-master.pngblad-boven-paars-master"/>
          <p:cNvPicPr>
            <a:picLocks noChangeAspect="1"/>
          </p:cNvPicPr>
          <p:nvPr userDrawn="1"/>
        </p:nvPicPr>
        <p:blipFill>
          <a:blip r:embed="rId40"/>
          <a:srcRect l="39" r="39"/>
          <a:stretch>
            <a:fillRect/>
          </a:stretch>
        </p:blipFill>
        <p:spPr>
          <a:xfrm>
            <a:off x="0" y="-1905"/>
            <a:ext cx="6922135" cy="808355"/>
          </a:xfrm>
          <a:prstGeom prst="rect">
            <a:avLst/>
          </a:prstGeom>
        </p:spPr>
      </p:pic>
      <p:pic>
        <p:nvPicPr>
          <p:cNvPr id="11" name="Picture 10" descr="C:\wamp8\www\archipel\Archipel\blad-onder-klein-groen-master.pngblad-onder-klein-groen-master"/>
          <p:cNvPicPr>
            <a:picLocks noChangeAspect="1"/>
          </p:cNvPicPr>
          <p:nvPr userDrawn="1"/>
        </p:nvPicPr>
        <p:blipFill>
          <a:blip r:embed="rId41"/>
          <a:srcRect l="91" r="91"/>
          <a:stretch>
            <a:fillRect/>
          </a:stretch>
        </p:blipFill>
        <p:spPr>
          <a:xfrm>
            <a:off x="0" y="3374390"/>
            <a:ext cx="610870" cy="3483610"/>
          </a:xfrm>
          <a:prstGeom prst="rect">
            <a:avLst/>
          </a:prstGeom>
        </p:spPr>
      </p:pic>
      <p:sp>
        <p:nvSpPr>
          <p:cNvPr id="6" name="Slide Number Placeholder 5"/>
          <p:cNvSpPr>
            <a:spLocks noGrp="1"/>
          </p:cNvSpPr>
          <p:nvPr>
            <p:ph type="sldNum" sz="quarter" idx="4"/>
          </p:nvPr>
        </p:nvSpPr>
        <p:spPr>
          <a:xfrm>
            <a:off x="6590030" y="6259830"/>
            <a:ext cx="1563370" cy="365125"/>
          </a:xfrm>
          <a:prstGeom prst="rect">
            <a:avLst/>
          </a:prstGeom>
        </p:spPr>
        <p:txBody>
          <a:bodyPr vert="horz" lIns="91440" tIns="45720" rIns="91440" bIns="45720" rtlCol="0" anchor="ctr"/>
          <a:lstStyle>
            <a:lvl1pPr algn="r">
              <a:defRPr sz="1200">
                <a:solidFill>
                  <a:srgbClr val="601C70"/>
                </a:solidFill>
                <a:latin typeface="Gotham Rounded" charset="0"/>
                <a:cs typeface="Gotham Rounded" charset="0"/>
              </a:defRPr>
            </a:lvl1pPr>
          </a:lstStyle>
          <a:p>
            <a:fld id="{9B618960-8005-486C-9A75-10CB2AAC16F9}" type="slidenum">
              <a:rPr lang="en-US" smtClean="0"/>
              <a:t>‹nr.›</a:t>
            </a:fld>
            <a:endParaRPr lang="en-US"/>
          </a:p>
        </p:txBody>
      </p:sp>
      <p:sp>
        <p:nvSpPr>
          <p:cNvPr id="5" name="Footer Placeholder 4"/>
          <p:cNvSpPr>
            <a:spLocks noGrp="1"/>
          </p:cNvSpPr>
          <p:nvPr>
            <p:ph type="ftr" sz="quarter" idx="3"/>
          </p:nvPr>
        </p:nvSpPr>
        <p:spPr>
          <a:xfrm>
            <a:off x="2090420" y="6261100"/>
            <a:ext cx="4424045" cy="365125"/>
          </a:xfrm>
          <a:prstGeom prst="rect">
            <a:avLst/>
          </a:prstGeom>
        </p:spPr>
        <p:txBody>
          <a:bodyPr vert="horz" lIns="91440" tIns="45720" rIns="91440" bIns="45720" rtlCol="0" anchor="ctr"/>
          <a:lstStyle>
            <a:lvl1pPr algn="ctr">
              <a:defRPr sz="1200">
                <a:solidFill>
                  <a:srgbClr val="601C70"/>
                </a:solidFill>
                <a:latin typeface="Gotham Rounded" charset="0"/>
                <a:cs typeface="Gotham Rounded" charset="0"/>
              </a:defRPr>
            </a:lvl1pPr>
          </a:lstStyle>
          <a:p>
            <a:endParaRPr lang="en-US"/>
          </a:p>
        </p:txBody>
      </p:sp>
      <p:sp>
        <p:nvSpPr>
          <p:cNvPr id="4" name="Date Placeholder 3"/>
          <p:cNvSpPr>
            <a:spLocks noGrp="1"/>
          </p:cNvSpPr>
          <p:nvPr>
            <p:ph type="dt" sz="half" idx="2"/>
          </p:nvPr>
        </p:nvSpPr>
        <p:spPr>
          <a:xfrm>
            <a:off x="611505" y="6259830"/>
            <a:ext cx="1400175" cy="365125"/>
          </a:xfrm>
          <a:prstGeom prst="rect">
            <a:avLst/>
          </a:prstGeom>
        </p:spPr>
        <p:txBody>
          <a:bodyPr vert="horz" lIns="91440" tIns="45720" rIns="91440" bIns="45720" rtlCol="0" anchor="ctr"/>
          <a:lstStyle>
            <a:lvl1pPr algn="l">
              <a:defRPr sz="1200">
                <a:solidFill>
                  <a:srgbClr val="601C70"/>
                </a:solidFill>
                <a:latin typeface="Gotham Rounded" charset="0"/>
                <a:cs typeface="Gotham Rounded" charset="0"/>
              </a:defRPr>
            </a:lvl1pPr>
          </a:lstStyle>
          <a:p>
            <a:fld id="{63A1C593-65D0-4073-BCC9-577B9352EA97}" type="datetimeFigureOut">
              <a:rPr lang="en-US" smtClean="0"/>
              <a:t>3/12/2026</a:t>
            </a:fld>
            <a:endParaRPr lang="en-US"/>
          </a:p>
        </p:txBody>
      </p:sp>
      <p:pic>
        <p:nvPicPr>
          <p:cNvPr id="13" name="Picture 12" descr="C:\wamp8\www\archipel\Archipel\het-gevoel-van-samen-diap.pnghet-gevoel-van-samen-diap"/>
          <p:cNvPicPr>
            <a:picLocks noChangeAspect="1"/>
          </p:cNvPicPr>
          <p:nvPr userDrawn="1"/>
        </p:nvPicPr>
        <p:blipFill>
          <a:blip r:embed="rId42"/>
          <a:srcRect l="166" r="166"/>
          <a:stretch>
            <a:fillRect/>
          </a:stretch>
        </p:blipFill>
        <p:spPr>
          <a:xfrm>
            <a:off x="9691370" y="6305550"/>
            <a:ext cx="1981200" cy="191135"/>
          </a:xfrm>
          <a:prstGeom prst="rect">
            <a:avLst/>
          </a:prstGeom>
        </p:spPr>
      </p:pic>
    </p:spTree>
    <p:extLst>
      <p:ext uri="{BB962C8B-B14F-4D97-AF65-F5344CB8AC3E}">
        <p14:creationId xmlns:p14="http://schemas.microsoft.com/office/powerpoint/2010/main" val="1030486144"/>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 id="2147483963" r:id="rId13"/>
    <p:sldLayoutId id="2147483964" r:id="rId14"/>
    <p:sldLayoutId id="2147483965" r:id="rId15"/>
    <p:sldLayoutId id="2147483966" r:id="rId16"/>
    <p:sldLayoutId id="2147483967" r:id="rId17"/>
    <p:sldLayoutId id="2147483968" r:id="rId18"/>
    <p:sldLayoutId id="2147483969" r:id="rId19"/>
    <p:sldLayoutId id="2147483970" r:id="rId20"/>
    <p:sldLayoutId id="2147483971" r:id="rId21"/>
    <p:sldLayoutId id="2147483972" r:id="rId22"/>
    <p:sldLayoutId id="2147483973" r:id="rId23"/>
    <p:sldLayoutId id="2147483974" r:id="rId24"/>
    <p:sldLayoutId id="2147483975" r:id="rId25"/>
    <p:sldLayoutId id="2147483976" r:id="rId26"/>
    <p:sldLayoutId id="2147483977" r:id="rId27"/>
    <p:sldLayoutId id="2147483978" r:id="rId28"/>
    <p:sldLayoutId id="2147483979" r:id="rId29"/>
    <p:sldLayoutId id="2147483980" r:id="rId30"/>
    <p:sldLayoutId id="2147483981" r:id="rId31"/>
    <p:sldLayoutId id="2147483982" r:id="rId32"/>
    <p:sldLayoutId id="2147483983" r:id="rId33"/>
    <p:sldLayoutId id="2147483984" r:id="rId34"/>
    <p:sldLayoutId id="2147483985" r:id="rId35"/>
    <p:sldLayoutId id="2147483986" r:id="rId36"/>
    <p:sldLayoutId id="2147483987" r:id="rId37"/>
  </p:sldLayoutIdLst>
  <p:txStyles>
    <p:titleStyle>
      <a:lvl1pPr algn="l" defTabSz="914400" rtl="0" eaLnBrk="1" latinLnBrk="0" hangingPunct="1">
        <a:lnSpc>
          <a:spcPct val="90000"/>
        </a:lnSpc>
        <a:spcBef>
          <a:spcPct val="0"/>
        </a:spcBef>
        <a:buNone/>
        <a:defRPr sz="4400" kern="1200">
          <a:solidFill>
            <a:srgbClr val="601C70"/>
          </a:solidFill>
          <a:latin typeface="Gotham Rounded" charset="0"/>
          <a:ea typeface="+mj-ea"/>
          <a:cs typeface="Gotham Rounded"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601C70"/>
          </a:solidFill>
          <a:latin typeface="Gotham Rounded" charset="0"/>
          <a:ea typeface="+mn-ea"/>
          <a:cs typeface="Gotham Rounded"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01C70"/>
          </a:solidFill>
          <a:latin typeface="Gotham Rounded" charset="0"/>
          <a:ea typeface="+mn-ea"/>
          <a:cs typeface="Gotham Rounded"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01C70"/>
          </a:solidFill>
          <a:latin typeface="Gotham Rounded" charset="0"/>
          <a:ea typeface="+mn-ea"/>
          <a:cs typeface="Gotham Rounded"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01C70"/>
          </a:solidFill>
          <a:latin typeface="Gotham Rounded" charset="0"/>
          <a:ea typeface="+mn-ea"/>
          <a:cs typeface="Gotham Rounded"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01C70"/>
          </a:solidFill>
          <a:latin typeface="Gotham Rounded" charset="0"/>
          <a:ea typeface="+mn-ea"/>
          <a:cs typeface="Gotham Rounded"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80.png"/><Relationship Id="rId3" Type="http://schemas.openxmlformats.org/officeDocument/2006/relationships/image" Target="../media/image38.jpg"/><Relationship Id="rId7" Type="http://schemas.openxmlformats.org/officeDocument/2006/relationships/image" Target="../media/image150.png"/><Relationship Id="rId12" Type="http://schemas.openxmlformats.org/officeDocument/2006/relationships/customXml" Target="../ink/ink5.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image" Target="../media/image170.png"/><Relationship Id="rId5" Type="http://schemas.openxmlformats.org/officeDocument/2006/relationships/image" Target="../media/image140.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160.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4.svg"/></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6.xml"/><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AC4FE702-A0C5-4B02-9B37-139D5B066DDD}"/>
              </a:ext>
            </a:extLst>
          </p:cNvPr>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2096879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ADF47F-82A0-D298-7AFF-EF1FC904C147}"/>
              </a:ext>
            </a:extLst>
          </p:cNvPr>
          <p:cNvSpPr>
            <a:spLocks noGrp="1"/>
          </p:cNvSpPr>
          <p:nvPr>
            <p:ph type="title"/>
          </p:nvPr>
        </p:nvSpPr>
        <p:spPr/>
        <p:txBody>
          <a:bodyPr>
            <a:normAutofit/>
          </a:bodyPr>
          <a:lstStyle/>
          <a:p>
            <a:r>
              <a:rPr lang="nl-NL" dirty="0"/>
              <a:t>De feiten </a:t>
            </a:r>
            <a:r>
              <a:rPr lang="nl-NL" sz="2000" dirty="0"/>
              <a:t>(CBS, feb 2026)</a:t>
            </a:r>
            <a:br>
              <a:rPr lang="nl-NL" sz="2000" dirty="0"/>
            </a:br>
            <a:r>
              <a:rPr lang="nl-NL" sz="1000" dirty="0"/>
              <a:t>Dit blijkt uit cijfers van de werknemersenquête, die het Centraal Bureau voor de Statistiek (CBS) uitvoert voor het onderzoeksprogramma Arbeidsmarkt Zorg en Welzijn (AZW).</a:t>
            </a:r>
          </a:p>
        </p:txBody>
      </p:sp>
      <p:sp>
        <p:nvSpPr>
          <p:cNvPr id="3" name="Tijdelijke aanduiding voor inhoud 2">
            <a:extLst>
              <a:ext uri="{FF2B5EF4-FFF2-40B4-BE49-F238E27FC236}">
                <a16:creationId xmlns:a16="http://schemas.microsoft.com/office/drawing/2014/main" id="{7B64B4BE-8785-E744-947B-25E18EFFED09}"/>
              </a:ext>
            </a:extLst>
          </p:cNvPr>
          <p:cNvSpPr>
            <a:spLocks noGrp="1"/>
          </p:cNvSpPr>
          <p:nvPr>
            <p:ph idx="1"/>
          </p:nvPr>
        </p:nvSpPr>
        <p:spPr>
          <a:xfrm>
            <a:off x="838200" y="1825625"/>
            <a:ext cx="11201400" cy="4351338"/>
          </a:xfrm>
        </p:spPr>
        <p:txBody>
          <a:bodyPr>
            <a:normAutofit/>
          </a:bodyPr>
          <a:lstStyle/>
          <a:p>
            <a:r>
              <a:rPr lang="nl-NL" dirty="0"/>
              <a:t>Bijna 6 op de 10 zorgmedewerkers ervaren agressie patiënten</a:t>
            </a:r>
          </a:p>
          <a:p>
            <a:endParaRPr lang="nl-NL" dirty="0"/>
          </a:p>
          <a:p>
            <a:pPr lvl="1"/>
            <a:r>
              <a:rPr lang="nl-NL" dirty="0"/>
              <a:t>Verbale agressie (zoals schelden of schreeuwen) (48 procent)</a:t>
            </a:r>
          </a:p>
          <a:p>
            <a:pPr lvl="1"/>
            <a:r>
              <a:rPr lang="nl-NL" dirty="0"/>
              <a:t>Pesten (25 procent) </a:t>
            </a:r>
          </a:p>
          <a:p>
            <a:pPr lvl="1"/>
            <a:r>
              <a:rPr lang="nl-NL" dirty="0"/>
              <a:t>Fysieke agressie (21 procent) </a:t>
            </a:r>
          </a:p>
          <a:p>
            <a:pPr lvl="1"/>
            <a:r>
              <a:rPr lang="nl-NL" dirty="0"/>
              <a:t>Bedreiging of intimidatie (de rest).</a:t>
            </a:r>
          </a:p>
          <a:p>
            <a:pPr marL="0" indent="0">
              <a:buNone/>
            </a:pPr>
            <a:endParaRPr lang="nl-NL" dirty="0"/>
          </a:p>
          <a:p>
            <a:r>
              <a:rPr lang="nl-NL" dirty="0"/>
              <a:t>Vaker agressie bij hoge werkdruk en onvoldoende tijd</a:t>
            </a:r>
          </a:p>
          <a:p>
            <a:endParaRPr lang="nl-NL" dirty="0"/>
          </a:p>
          <a:p>
            <a:endParaRPr lang="nl-NL" dirty="0"/>
          </a:p>
        </p:txBody>
      </p:sp>
    </p:spTree>
    <p:extLst>
      <p:ext uri="{BB962C8B-B14F-4D97-AF65-F5344CB8AC3E}">
        <p14:creationId xmlns:p14="http://schemas.microsoft.com/office/powerpoint/2010/main" val="1101061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Meeste werknemers voelen zich veilig op het werk - Boom Management">
            <a:extLst>
              <a:ext uri="{FF2B5EF4-FFF2-40B4-BE49-F238E27FC236}">
                <a16:creationId xmlns:a16="http://schemas.microsoft.com/office/drawing/2014/main" id="{69F94AA7-F1B7-B99B-C2E9-CD6207A4233B}"/>
              </a:ext>
            </a:extLst>
          </p:cNvPr>
          <p:cNvPicPr>
            <a:picLocks noChangeAspect="1"/>
          </p:cNvPicPr>
          <p:nvPr/>
        </p:nvPicPr>
        <p:blipFill>
          <a:blip r:embed="rId3"/>
          <a:srcRect t="12812" b="2934"/>
          <a:stretch>
            <a:fillRect/>
          </a:stretch>
        </p:blipFill>
        <p:spPr>
          <a:xfrm>
            <a:off x="20" y="1282"/>
            <a:ext cx="12191980" cy="6856718"/>
          </a:xfrm>
          <a:prstGeom prst="rect">
            <a:avLst/>
          </a:prstGeom>
        </p:spPr>
      </p:pic>
      <p:pic>
        <p:nvPicPr>
          <p:cNvPr id="3" name="Afbeelding 2" descr="Meeste werknemers voelen zich veilig op het werk - Boom Management">
            <a:extLst>
              <a:ext uri="{FF2B5EF4-FFF2-40B4-BE49-F238E27FC236}">
                <a16:creationId xmlns:a16="http://schemas.microsoft.com/office/drawing/2014/main" id="{E5A14E6B-4E64-516E-B79A-4E21F9016E9C}"/>
              </a:ext>
            </a:extLst>
          </p:cNvPr>
          <p:cNvPicPr>
            <a:picLocks noChangeAspect="1"/>
          </p:cNvPicPr>
          <p:nvPr/>
        </p:nvPicPr>
        <p:blipFill>
          <a:blip r:embed="rId3"/>
          <a:srcRect t="12812" b="2934"/>
          <a:stretch>
            <a:fillRect/>
          </a:stretch>
        </p:blipFill>
        <p:spPr>
          <a:xfrm>
            <a:off x="20" y="233511"/>
            <a:ext cx="12191980" cy="6856718"/>
          </a:xfrm>
          <a:prstGeom prst="rect">
            <a:avLst/>
          </a:prstGeom>
        </p:spPr>
      </p:pic>
    </p:spTree>
    <p:extLst>
      <p:ext uri="{BB962C8B-B14F-4D97-AF65-F5344CB8AC3E}">
        <p14:creationId xmlns:p14="http://schemas.microsoft.com/office/powerpoint/2010/main" val="4239209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New Wine Collective">
            <a:extLst>
              <a:ext uri="{FF2B5EF4-FFF2-40B4-BE49-F238E27FC236}">
                <a16:creationId xmlns:a16="http://schemas.microsoft.com/office/drawing/2014/main" id="{C02B1953-E68D-7BA0-4F3E-D45BF95641BE}"/>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258869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B6B363-4575-21DC-F732-998950C6281A}"/>
              </a:ext>
            </a:extLst>
          </p:cNvPr>
          <p:cNvPicPr>
            <a:picLocks noChangeAspect="1"/>
          </p:cNvPicPr>
          <p:nvPr/>
        </p:nvPicPr>
        <p:blipFill>
          <a:blip r:embed="rId3"/>
          <a:srcRect b="7042"/>
          <a:stretch>
            <a:fillRect/>
          </a:stretch>
        </p:blipFill>
        <p:spPr>
          <a:xfrm>
            <a:off x="20" y="1282"/>
            <a:ext cx="12191980" cy="6856718"/>
          </a:xfrm>
          <a:prstGeom prst="rect">
            <a:avLst/>
          </a:prstGeom>
        </p:spPr>
      </p:pic>
    </p:spTree>
    <p:extLst>
      <p:ext uri="{BB962C8B-B14F-4D97-AF65-F5344CB8AC3E}">
        <p14:creationId xmlns:p14="http://schemas.microsoft.com/office/powerpoint/2010/main" val="3955038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C1AD95-FEE4-D1A8-DF40-193527F9049F}"/>
              </a:ext>
            </a:extLst>
          </p:cNvPr>
          <p:cNvSpPr>
            <a:spLocks noGrp="1"/>
          </p:cNvSpPr>
          <p:nvPr>
            <p:ph type="ctrTitle"/>
          </p:nvPr>
        </p:nvSpPr>
        <p:spPr>
          <a:xfrm>
            <a:off x="1524000" y="5043199"/>
            <a:ext cx="9144000" cy="2387600"/>
          </a:xfrm>
        </p:spPr>
        <p:txBody>
          <a:bodyPr>
            <a:normAutofit fontScale="90000"/>
          </a:bodyPr>
          <a:lstStyle/>
          <a:p>
            <a:br>
              <a:rPr lang="nl-NL" dirty="0"/>
            </a:br>
            <a:br>
              <a:rPr lang="nl-NL" dirty="0"/>
            </a:br>
            <a:r>
              <a:rPr lang="nl-NL" b="1" dirty="0"/>
              <a:t>Kwaliteit van bestaan  </a:t>
            </a:r>
            <a:br>
              <a:rPr lang="nl-NL" b="1" dirty="0"/>
            </a:br>
            <a:br>
              <a:rPr lang="nl-NL" b="1" dirty="0"/>
            </a:br>
            <a:r>
              <a:rPr lang="nl-NL" dirty="0">
                <a:sym typeface="Wingdings" pitchFamily="2" charset="2"/>
              </a:rPr>
              <a:t> </a:t>
            </a:r>
            <a:r>
              <a:rPr lang="nl-NL" dirty="0"/>
              <a:t>Kwaliteit van zorg </a:t>
            </a:r>
            <a:br>
              <a:rPr lang="nl-NL" dirty="0"/>
            </a:br>
            <a:br>
              <a:rPr lang="nl-NL" dirty="0"/>
            </a:br>
            <a:r>
              <a:rPr lang="nl-NL" dirty="0">
                <a:sym typeface="Wingdings" pitchFamily="2" charset="2"/>
              </a:rPr>
              <a:t> </a:t>
            </a:r>
            <a:r>
              <a:rPr lang="nl-NL" dirty="0"/>
              <a:t>Kwaliteit van werk</a:t>
            </a:r>
            <a:br>
              <a:rPr lang="nl-NL" dirty="0"/>
            </a:br>
            <a:br>
              <a:rPr lang="nl-NL" dirty="0"/>
            </a:br>
            <a:r>
              <a:rPr lang="nl-NL" dirty="0">
                <a:sym typeface="Wingdings" pitchFamily="2" charset="2"/>
              </a:rPr>
              <a:t> </a:t>
            </a:r>
            <a:r>
              <a:rPr lang="nl-NL" dirty="0"/>
              <a:t>Kwaliteit van leven</a:t>
            </a:r>
            <a:br>
              <a:rPr lang="nl-NL" dirty="0"/>
            </a:br>
            <a:br>
              <a:rPr lang="nl-NL" dirty="0"/>
            </a:br>
            <a:endParaRPr lang="nl-NL" dirty="0"/>
          </a:p>
        </p:txBody>
      </p:sp>
    </p:spTree>
    <p:extLst>
      <p:ext uri="{BB962C8B-B14F-4D97-AF65-F5344CB8AC3E}">
        <p14:creationId xmlns:p14="http://schemas.microsoft.com/office/powerpoint/2010/main" val="499357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fbeelding 1" descr="Oudere meneer steekt zijn duim op">
            <a:extLst>
              <a:ext uri="{FF2B5EF4-FFF2-40B4-BE49-F238E27FC236}">
                <a16:creationId xmlns:a16="http://schemas.microsoft.com/office/drawing/2014/main" id="{7D0F077B-D28F-3840-665D-8F592C7DDFD9}"/>
              </a:ext>
            </a:extLst>
          </p:cNvPr>
          <p:cNvPicPr>
            <a:picLocks noChangeAspect="1"/>
          </p:cNvPicPr>
          <p:nvPr/>
        </p:nvPicPr>
        <p:blipFill>
          <a:blip r:embed="rId3">
            <a:alphaModFix amt="50000"/>
          </a:blip>
          <a:srcRect l="6458" r="8209" b="1"/>
          <a:stretch>
            <a:fillRect/>
          </a:stretch>
        </p:blipFill>
        <p:spPr>
          <a:xfrm>
            <a:off x="20" y="1"/>
            <a:ext cx="12191980" cy="6857999"/>
          </a:xfrm>
          <a:prstGeom prst="rect">
            <a:avLst/>
          </a:prstGeom>
        </p:spPr>
      </p:pic>
      <p:sp>
        <p:nvSpPr>
          <p:cNvPr id="5" name="Tekstvak 4">
            <a:extLst>
              <a:ext uri="{FF2B5EF4-FFF2-40B4-BE49-F238E27FC236}">
                <a16:creationId xmlns:a16="http://schemas.microsoft.com/office/drawing/2014/main" id="{DBE345A7-10B2-9E86-9E5E-746F1F6BC020}"/>
              </a:ext>
            </a:extLst>
          </p:cNvPr>
          <p:cNvSpPr txBox="1"/>
          <p:nvPr/>
        </p:nvSpPr>
        <p:spPr>
          <a:xfrm>
            <a:off x="1045029" y="1122362"/>
            <a:ext cx="10043885" cy="290051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b="1" dirty="0" err="1">
                <a:solidFill>
                  <a:srgbClr val="FFFFFF"/>
                </a:solidFill>
                <a:latin typeface="+mj-lt"/>
                <a:ea typeface="+mj-ea"/>
                <a:cs typeface="+mj-cs"/>
              </a:rPr>
              <a:t>Generiek</a:t>
            </a:r>
            <a:r>
              <a:rPr lang="en-US" sz="6000" b="1" dirty="0">
                <a:solidFill>
                  <a:srgbClr val="FFFFFF"/>
                </a:solidFill>
                <a:latin typeface="+mj-lt"/>
                <a:ea typeface="+mj-ea"/>
                <a:cs typeface="+mj-cs"/>
              </a:rPr>
              <a:t> Kompas </a:t>
            </a:r>
          </a:p>
          <a:p>
            <a:pPr algn="ctr">
              <a:lnSpc>
                <a:spcPct val="90000"/>
              </a:lnSpc>
              <a:spcBef>
                <a:spcPct val="0"/>
              </a:spcBef>
              <a:spcAft>
                <a:spcPts val="600"/>
              </a:spcAft>
            </a:pPr>
            <a:r>
              <a:rPr lang="en-US" sz="4000" b="1" dirty="0">
                <a:solidFill>
                  <a:srgbClr val="FFFFFF"/>
                </a:solidFill>
                <a:latin typeface="+mj-lt"/>
                <a:ea typeface="+mj-ea"/>
                <a:cs typeface="+mj-cs"/>
              </a:rPr>
              <a:t>‘Samen </a:t>
            </a:r>
            <a:r>
              <a:rPr lang="en-US" sz="4000" b="1" dirty="0" err="1">
                <a:solidFill>
                  <a:srgbClr val="FFFFFF"/>
                </a:solidFill>
                <a:latin typeface="+mj-lt"/>
                <a:ea typeface="+mj-ea"/>
                <a:cs typeface="+mj-cs"/>
              </a:rPr>
              <a:t>werken</a:t>
            </a:r>
            <a:r>
              <a:rPr lang="en-US" sz="4000" b="1" dirty="0">
                <a:solidFill>
                  <a:srgbClr val="FFFFFF"/>
                </a:solidFill>
                <a:latin typeface="+mj-lt"/>
                <a:ea typeface="+mj-ea"/>
                <a:cs typeface="+mj-cs"/>
              </a:rPr>
              <a:t> </a:t>
            </a:r>
            <a:r>
              <a:rPr lang="en-US" sz="4000" b="1" dirty="0" err="1">
                <a:solidFill>
                  <a:srgbClr val="FFFFFF"/>
                </a:solidFill>
                <a:latin typeface="+mj-lt"/>
                <a:ea typeface="+mj-ea"/>
                <a:cs typeface="+mj-cs"/>
              </a:rPr>
              <a:t>aan</a:t>
            </a:r>
            <a:r>
              <a:rPr lang="en-US" sz="4000" b="1" dirty="0">
                <a:solidFill>
                  <a:srgbClr val="FFFFFF"/>
                </a:solidFill>
                <a:latin typeface="+mj-lt"/>
                <a:ea typeface="+mj-ea"/>
                <a:cs typeface="+mj-cs"/>
              </a:rPr>
              <a:t> </a:t>
            </a:r>
            <a:r>
              <a:rPr lang="en-US" sz="4000" b="1" dirty="0" err="1">
                <a:solidFill>
                  <a:srgbClr val="FFFFFF"/>
                </a:solidFill>
                <a:latin typeface="+mj-lt"/>
                <a:ea typeface="+mj-ea"/>
                <a:cs typeface="+mj-cs"/>
              </a:rPr>
              <a:t>kwaliteit</a:t>
            </a:r>
            <a:r>
              <a:rPr lang="en-US" sz="4000" b="1" dirty="0">
                <a:solidFill>
                  <a:srgbClr val="FFFFFF"/>
                </a:solidFill>
                <a:latin typeface="+mj-lt"/>
                <a:ea typeface="+mj-ea"/>
                <a:cs typeface="+mj-cs"/>
              </a:rPr>
              <a:t> van </a:t>
            </a:r>
            <a:r>
              <a:rPr lang="en-US" sz="4000" b="1" dirty="0" err="1">
                <a:solidFill>
                  <a:srgbClr val="FFFFFF"/>
                </a:solidFill>
                <a:latin typeface="+mj-lt"/>
                <a:ea typeface="+mj-ea"/>
                <a:cs typeface="+mj-cs"/>
              </a:rPr>
              <a:t>bestaan</a:t>
            </a:r>
            <a:r>
              <a:rPr lang="en-US" sz="4000" b="1" dirty="0">
                <a:solidFill>
                  <a:srgbClr val="FFFFFF"/>
                </a:solidFill>
                <a:latin typeface="+mj-lt"/>
                <a:ea typeface="+mj-ea"/>
                <a:cs typeface="+mj-cs"/>
              </a:rPr>
              <a:t>’ (ZN)</a:t>
            </a:r>
          </a:p>
        </p:txBody>
      </p:sp>
      <p:sp>
        <p:nvSpPr>
          <p:cNvPr id="4" name="Tekstvak 3">
            <a:extLst>
              <a:ext uri="{FF2B5EF4-FFF2-40B4-BE49-F238E27FC236}">
                <a16:creationId xmlns:a16="http://schemas.microsoft.com/office/drawing/2014/main" id="{58617FE6-CEE2-BC2A-8E53-D824D1333135}"/>
              </a:ext>
            </a:extLst>
          </p:cNvPr>
          <p:cNvSpPr txBox="1"/>
          <p:nvPr/>
        </p:nvSpPr>
        <p:spPr>
          <a:xfrm>
            <a:off x="1814286" y="4862286"/>
            <a:ext cx="9681028" cy="1059543"/>
          </a:xfrm>
          <a:prstGeom prst="rect">
            <a:avLst/>
          </a:prstGeom>
          <a:noFill/>
        </p:spPr>
        <p:txBody>
          <a:bodyPr wrap="square" rtlCol="0">
            <a:spAutoFit/>
          </a:bodyPr>
          <a:lstStyle/>
          <a:p>
            <a:endParaRPr lang="nl-NL" dirty="0"/>
          </a:p>
        </p:txBody>
      </p:sp>
    </p:spTree>
    <p:extLst>
      <p:ext uri="{BB962C8B-B14F-4D97-AF65-F5344CB8AC3E}">
        <p14:creationId xmlns:p14="http://schemas.microsoft.com/office/powerpoint/2010/main" val="129014809"/>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47F8A8-C2E7-F250-3CDE-C8684AE548E0}"/>
              </a:ext>
            </a:extLst>
          </p:cNvPr>
          <p:cNvSpPr>
            <a:spLocks noGrp="1"/>
          </p:cNvSpPr>
          <p:nvPr>
            <p:ph type="ctrTitle"/>
          </p:nvPr>
        </p:nvSpPr>
        <p:spPr>
          <a:xfrm>
            <a:off x="1621101" y="2148186"/>
            <a:ext cx="9144000" cy="2387600"/>
          </a:xfrm>
        </p:spPr>
        <p:txBody>
          <a:bodyPr>
            <a:normAutofit fontScale="90000"/>
          </a:bodyPr>
          <a:lstStyle/>
          <a:p>
            <a:r>
              <a:rPr lang="nl-NL" dirty="0"/>
              <a:t>Kwaliteit van zorg </a:t>
            </a:r>
            <a:br>
              <a:rPr lang="nl-NL" dirty="0">
                <a:sym typeface="Wingdings" pitchFamily="2" charset="2"/>
              </a:rPr>
            </a:br>
            <a:br>
              <a:rPr lang="nl-NL" dirty="0">
                <a:sym typeface="Wingdings" pitchFamily="2" charset="2"/>
              </a:rPr>
            </a:br>
            <a:r>
              <a:rPr lang="nl-NL" dirty="0">
                <a:sym typeface="Wingdings" pitchFamily="2" charset="2"/>
              </a:rPr>
              <a:t> </a:t>
            </a:r>
            <a:br>
              <a:rPr lang="nl-NL" dirty="0">
                <a:sym typeface="Wingdings" pitchFamily="2" charset="2"/>
              </a:rPr>
            </a:br>
            <a:r>
              <a:rPr lang="nl-NL" dirty="0">
                <a:sym typeface="Wingdings" pitchFamily="2" charset="2"/>
              </a:rPr>
              <a:t>Kwaliteit van bestaan</a:t>
            </a:r>
            <a:endParaRPr lang="nl-NL" dirty="0"/>
          </a:p>
        </p:txBody>
      </p:sp>
      <p:sp>
        <p:nvSpPr>
          <p:cNvPr id="4" name="Pijl omlaag 3">
            <a:extLst>
              <a:ext uri="{FF2B5EF4-FFF2-40B4-BE49-F238E27FC236}">
                <a16:creationId xmlns:a16="http://schemas.microsoft.com/office/drawing/2014/main" id="{0F0383A7-7226-B80F-E499-F06AC0EF9E0F}"/>
              </a:ext>
            </a:extLst>
          </p:cNvPr>
          <p:cNvSpPr/>
          <p:nvPr/>
        </p:nvSpPr>
        <p:spPr>
          <a:xfrm>
            <a:off x="5853684" y="2450592"/>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2503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Afbeelding 1">
            <a:extLst>
              <a:ext uri="{FF2B5EF4-FFF2-40B4-BE49-F238E27FC236}">
                <a16:creationId xmlns:a16="http://schemas.microsoft.com/office/drawing/2014/main" id="{7BB005EE-CEB2-77A2-7C66-3D6329552D6D}"/>
              </a:ext>
            </a:extLst>
          </p:cNvPr>
          <p:cNvPicPr>
            <a:picLocks noChangeAspect="1"/>
          </p:cNvPicPr>
          <p:nvPr/>
        </p:nvPicPr>
        <p:blipFill>
          <a:blip r:embed="rId3"/>
          <a:srcRect b="27666"/>
          <a:stretch>
            <a:fillRect/>
          </a:stretch>
        </p:blipFill>
        <p:spPr>
          <a:xfrm>
            <a:off x="20" y="0"/>
            <a:ext cx="12191980" cy="6856718"/>
          </a:xfrm>
          <a:prstGeom prst="rect">
            <a:avLst/>
          </a:prstGeom>
        </p:spPr>
      </p:pic>
      <p:sp>
        <p:nvSpPr>
          <p:cNvPr id="3" name="Tekstvak 2">
            <a:extLst>
              <a:ext uri="{FF2B5EF4-FFF2-40B4-BE49-F238E27FC236}">
                <a16:creationId xmlns:a16="http://schemas.microsoft.com/office/drawing/2014/main" id="{F387BEEB-597E-90EC-5D91-0A53E2DF78A1}"/>
              </a:ext>
            </a:extLst>
          </p:cNvPr>
          <p:cNvSpPr txBox="1"/>
          <p:nvPr/>
        </p:nvSpPr>
        <p:spPr>
          <a:xfrm>
            <a:off x="3616038" y="1745672"/>
            <a:ext cx="5597236" cy="1200329"/>
          </a:xfrm>
          <a:prstGeom prst="rect">
            <a:avLst/>
          </a:prstGeom>
          <a:noFill/>
        </p:spPr>
        <p:txBody>
          <a:bodyPr wrap="square" rtlCol="0">
            <a:spAutoFit/>
          </a:bodyPr>
          <a:lstStyle/>
          <a:p>
            <a:r>
              <a:rPr lang="nl-NL" sz="3600" dirty="0">
                <a:solidFill>
                  <a:schemeClr val="bg1"/>
                </a:solidFill>
              </a:rPr>
              <a:t>Kwaliteit van de relatie bepaalt de kwaliteit van ..</a:t>
            </a:r>
          </a:p>
        </p:txBody>
      </p:sp>
    </p:spTree>
    <p:extLst>
      <p:ext uri="{BB962C8B-B14F-4D97-AF65-F5344CB8AC3E}">
        <p14:creationId xmlns:p14="http://schemas.microsoft.com/office/powerpoint/2010/main" val="425500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Interview">
            <a:extLst>
              <a:ext uri="{FF2B5EF4-FFF2-40B4-BE49-F238E27FC236}">
                <a16:creationId xmlns:a16="http://schemas.microsoft.com/office/drawing/2014/main" id="{A8F8EC11-6800-8E72-4516-97B218BFE840}"/>
              </a:ext>
            </a:extLst>
          </p:cNvPr>
          <p:cNvPicPr>
            <a:picLocks noChangeAspect="1"/>
          </p:cNvPicPr>
          <p:nvPr/>
        </p:nvPicPr>
        <p:blipFill>
          <a:blip r:embed="rId3"/>
          <a:stretch>
            <a:fillRect/>
          </a:stretch>
        </p:blipFill>
        <p:spPr>
          <a:xfrm>
            <a:off x="769257" y="-30191"/>
            <a:ext cx="10334172" cy="6854728"/>
          </a:xfrm>
          <a:prstGeom prst="rect">
            <a:avLst/>
          </a:prstGeom>
          <a:ln>
            <a:solidFill>
              <a:schemeClr val="accent1"/>
            </a:solidFill>
          </a:ln>
        </p:spPr>
      </p:pic>
      <mc:AlternateContent xmlns:mc="http://schemas.openxmlformats.org/markup-compatibility/2006" xmlns:p14="http://schemas.microsoft.com/office/powerpoint/2010/main">
        <mc:Choice Requires="p14">
          <p:contentPart p14:bwMode="auto" r:id="rId4">
            <p14:nvContentPartPr>
              <p14:cNvPr id="7" name="Inkt 6">
                <a:extLst>
                  <a:ext uri="{FF2B5EF4-FFF2-40B4-BE49-F238E27FC236}">
                    <a16:creationId xmlns:a16="http://schemas.microsoft.com/office/drawing/2014/main" id="{46B4CA44-D268-A3C2-39EF-34CB5AF00435}"/>
                  </a:ext>
                </a:extLst>
              </p14:cNvPr>
              <p14:cNvContentPartPr/>
              <p14:nvPr/>
            </p14:nvContentPartPr>
            <p14:xfrm>
              <a:off x="2916655" y="1940705"/>
              <a:ext cx="1500120" cy="1425240"/>
            </p14:xfrm>
          </p:contentPart>
        </mc:Choice>
        <mc:Fallback xmlns="">
          <p:pic>
            <p:nvPicPr>
              <p:cNvPr id="7" name="Inkt 6">
                <a:extLst>
                  <a:ext uri="{FF2B5EF4-FFF2-40B4-BE49-F238E27FC236}">
                    <a16:creationId xmlns:a16="http://schemas.microsoft.com/office/drawing/2014/main" id="{46B4CA44-D268-A3C2-39EF-34CB5AF00435}"/>
                  </a:ext>
                </a:extLst>
              </p:cNvPr>
              <p:cNvPicPr/>
              <p:nvPr/>
            </p:nvPicPr>
            <p:blipFill>
              <a:blip r:embed="rId5"/>
              <a:stretch>
                <a:fillRect/>
              </a:stretch>
            </p:blipFill>
            <p:spPr>
              <a:xfrm>
                <a:off x="2863015" y="1833065"/>
                <a:ext cx="1607760" cy="16408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t 7">
                <a:extLst>
                  <a:ext uri="{FF2B5EF4-FFF2-40B4-BE49-F238E27FC236}">
                    <a16:creationId xmlns:a16="http://schemas.microsoft.com/office/drawing/2014/main" id="{8088DADA-6AD6-70BA-7C1A-C096B340CBF5}"/>
                  </a:ext>
                </a:extLst>
              </p14:cNvPr>
              <p14:cNvContentPartPr/>
              <p14:nvPr/>
            </p14:nvContentPartPr>
            <p14:xfrm>
              <a:off x="3155335" y="3696425"/>
              <a:ext cx="1292400" cy="1107720"/>
            </p14:xfrm>
          </p:contentPart>
        </mc:Choice>
        <mc:Fallback xmlns="">
          <p:pic>
            <p:nvPicPr>
              <p:cNvPr id="8" name="Inkt 7">
                <a:extLst>
                  <a:ext uri="{FF2B5EF4-FFF2-40B4-BE49-F238E27FC236}">
                    <a16:creationId xmlns:a16="http://schemas.microsoft.com/office/drawing/2014/main" id="{8088DADA-6AD6-70BA-7C1A-C096B340CBF5}"/>
                  </a:ext>
                </a:extLst>
              </p:cNvPr>
              <p:cNvPicPr/>
              <p:nvPr/>
            </p:nvPicPr>
            <p:blipFill>
              <a:blip r:embed="rId7"/>
              <a:stretch>
                <a:fillRect/>
              </a:stretch>
            </p:blipFill>
            <p:spPr>
              <a:xfrm>
                <a:off x="3101335" y="3588785"/>
                <a:ext cx="1400040" cy="1323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t 8">
                <a:extLst>
                  <a:ext uri="{FF2B5EF4-FFF2-40B4-BE49-F238E27FC236}">
                    <a16:creationId xmlns:a16="http://schemas.microsoft.com/office/drawing/2014/main" id="{5EDB4494-CDCD-0396-6A3A-4D15B892BBA5}"/>
                  </a:ext>
                </a:extLst>
              </p14:cNvPr>
              <p14:cNvContentPartPr/>
              <p14:nvPr/>
            </p14:nvContentPartPr>
            <p14:xfrm>
              <a:off x="5393095" y="4566185"/>
              <a:ext cx="1294200" cy="1176120"/>
            </p14:xfrm>
          </p:contentPart>
        </mc:Choice>
        <mc:Fallback xmlns="">
          <p:pic>
            <p:nvPicPr>
              <p:cNvPr id="9" name="Inkt 8">
                <a:extLst>
                  <a:ext uri="{FF2B5EF4-FFF2-40B4-BE49-F238E27FC236}">
                    <a16:creationId xmlns:a16="http://schemas.microsoft.com/office/drawing/2014/main" id="{5EDB4494-CDCD-0396-6A3A-4D15B892BBA5}"/>
                  </a:ext>
                </a:extLst>
              </p:cNvPr>
              <p:cNvPicPr/>
              <p:nvPr/>
            </p:nvPicPr>
            <p:blipFill>
              <a:blip r:embed="rId9"/>
              <a:stretch>
                <a:fillRect/>
              </a:stretch>
            </p:blipFill>
            <p:spPr>
              <a:xfrm>
                <a:off x="5339095" y="4458545"/>
                <a:ext cx="1401840" cy="13917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t 9">
                <a:extLst>
                  <a:ext uri="{FF2B5EF4-FFF2-40B4-BE49-F238E27FC236}">
                    <a16:creationId xmlns:a16="http://schemas.microsoft.com/office/drawing/2014/main" id="{5295626A-E819-DDFB-0A59-449F4CDFC6CC}"/>
                  </a:ext>
                </a:extLst>
              </p14:cNvPr>
              <p14:cNvContentPartPr/>
              <p14:nvPr/>
            </p14:nvContentPartPr>
            <p14:xfrm>
              <a:off x="7234135" y="3430745"/>
              <a:ext cx="1934280" cy="1516320"/>
            </p14:xfrm>
          </p:contentPart>
        </mc:Choice>
        <mc:Fallback xmlns="">
          <p:pic>
            <p:nvPicPr>
              <p:cNvPr id="10" name="Inkt 9">
                <a:extLst>
                  <a:ext uri="{FF2B5EF4-FFF2-40B4-BE49-F238E27FC236}">
                    <a16:creationId xmlns:a16="http://schemas.microsoft.com/office/drawing/2014/main" id="{5295626A-E819-DDFB-0A59-449F4CDFC6CC}"/>
                  </a:ext>
                </a:extLst>
              </p:cNvPr>
              <p:cNvPicPr/>
              <p:nvPr/>
            </p:nvPicPr>
            <p:blipFill>
              <a:blip r:embed="rId11"/>
              <a:stretch>
                <a:fillRect/>
              </a:stretch>
            </p:blipFill>
            <p:spPr>
              <a:xfrm>
                <a:off x="7180495" y="3322745"/>
                <a:ext cx="2041920" cy="17319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t 10">
                <a:extLst>
                  <a:ext uri="{FF2B5EF4-FFF2-40B4-BE49-F238E27FC236}">
                    <a16:creationId xmlns:a16="http://schemas.microsoft.com/office/drawing/2014/main" id="{09863929-DD83-D4D6-0B06-647E76E0CB6C}"/>
                  </a:ext>
                </a:extLst>
              </p14:cNvPr>
              <p14:cNvContentPartPr/>
              <p14:nvPr/>
            </p14:nvContentPartPr>
            <p14:xfrm>
              <a:off x="7463455" y="1746665"/>
              <a:ext cx="1683360" cy="1634400"/>
            </p14:xfrm>
          </p:contentPart>
        </mc:Choice>
        <mc:Fallback xmlns="">
          <p:pic>
            <p:nvPicPr>
              <p:cNvPr id="11" name="Inkt 10">
                <a:extLst>
                  <a:ext uri="{FF2B5EF4-FFF2-40B4-BE49-F238E27FC236}">
                    <a16:creationId xmlns:a16="http://schemas.microsoft.com/office/drawing/2014/main" id="{09863929-DD83-D4D6-0B06-647E76E0CB6C}"/>
                  </a:ext>
                </a:extLst>
              </p:cNvPr>
              <p:cNvPicPr/>
              <p:nvPr/>
            </p:nvPicPr>
            <p:blipFill>
              <a:blip r:embed="rId13"/>
              <a:stretch>
                <a:fillRect/>
              </a:stretch>
            </p:blipFill>
            <p:spPr>
              <a:xfrm>
                <a:off x="7409815" y="1639025"/>
                <a:ext cx="1791000" cy="1850040"/>
              </a:xfrm>
              <a:prstGeom prst="rect">
                <a:avLst/>
              </a:prstGeom>
            </p:spPr>
          </p:pic>
        </mc:Fallback>
      </mc:AlternateContent>
    </p:spTree>
    <p:extLst>
      <p:ext uri="{BB962C8B-B14F-4D97-AF65-F5344CB8AC3E}">
        <p14:creationId xmlns:p14="http://schemas.microsoft.com/office/powerpoint/2010/main" val="2367291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24E4718-6DCF-D7F9-C522-3B8AD397CB63}"/>
              </a:ext>
            </a:extLst>
          </p:cNvPr>
          <p:cNvSpPr>
            <a:spLocks noGrp="1"/>
          </p:cNvSpPr>
          <p:nvPr>
            <p:ph idx="1"/>
          </p:nvPr>
        </p:nvSpPr>
        <p:spPr>
          <a:xfrm>
            <a:off x="2055159" y="1119654"/>
            <a:ext cx="10515600" cy="4351338"/>
          </a:xfrm>
        </p:spPr>
        <p:txBody>
          <a:bodyPr>
            <a:normAutofit lnSpcReduction="10000"/>
          </a:bodyPr>
          <a:lstStyle/>
          <a:p>
            <a:pPr>
              <a:lnSpc>
                <a:spcPct val="150000"/>
              </a:lnSpc>
            </a:pPr>
            <a:r>
              <a:rPr lang="nl-NL" sz="4400" b="1" dirty="0"/>
              <a:t>Verstillen/vertragen</a:t>
            </a:r>
          </a:p>
          <a:p>
            <a:pPr>
              <a:lnSpc>
                <a:spcPct val="150000"/>
              </a:lnSpc>
            </a:pPr>
            <a:r>
              <a:rPr lang="nl-NL" sz="4400" b="1" dirty="0"/>
              <a:t>Verstaan</a:t>
            </a:r>
          </a:p>
          <a:p>
            <a:pPr>
              <a:lnSpc>
                <a:spcPct val="150000"/>
              </a:lnSpc>
            </a:pPr>
            <a:r>
              <a:rPr lang="nl-NL" sz="4400" b="1" dirty="0"/>
              <a:t>Vertrouwen</a:t>
            </a:r>
          </a:p>
          <a:p>
            <a:pPr>
              <a:lnSpc>
                <a:spcPct val="150000"/>
              </a:lnSpc>
            </a:pPr>
            <a:r>
              <a:rPr lang="nl-NL" sz="4400" b="1" dirty="0"/>
              <a:t>Verbinden</a:t>
            </a:r>
          </a:p>
          <a:p>
            <a:endParaRPr lang="nl-NL" dirty="0"/>
          </a:p>
          <a:p>
            <a:endParaRPr lang="nl-NL" dirty="0"/>
          </a:p>
        </p:txBody>
      </p:sp>
      <p:pic>
        <p:nvPicPr>
          <p:cNvPr id="2" name="Afbeelding 1" descr="Vertragen en verstillen op het pad van zinleving - zijn vol zin">
            <a:extLst>
              <a:ext uri="{FF2B5EF4-FFF2-40B4-BE49-F238E27FC236}">
                <a16:creationId xmlns:a16="http://schemas.microsoft.com/office/drawing/2014/main" id="{607746A7-7494-8126-FA36-A451D6B47347}"/>
              </a:ext>
            </a:extLst>
          </p:cNvPr>
          <p:cNvPicPr>
            <a:picLocks noChangeAspect="1"/>
          </p:cNvPicPr>
          <p:nvPr/>
        </p:nvPicPr>
        <p:blipFill>
          <a:blip r:embed="rId3"/>
          <a:stretch>
            <a:fillRect/>
          </a:stretch>
        </p:blipFill>
        <p:spPr>
          <a:xfrm>
            <a:off x="0" y="-420808"/>
            <a:ext cx="12319384" cy="7699615"/>
          </a:xfrm>
          <a:prstGeom prst="rect">
            <a:avLst/>
          </a:prstGeom>
        </p:spPr>
      </p:pic>
      <p:sp>
        <p:nvSpPr>
          <p:cNvPr id="4" name="Tekstvak 3">
            <a:extLst>
              <a:ext uri="{FF2B5EF4-FFF2-40B4-BE49-F238E27FC236}">
                <a16:creationId xmlns:a16="http://schemas.microsoft.com/office/drawing/2014/main" id="{07311C5A-F23E-DA33-4A11-B058F845F9F1}"/>
              </a:ext>
            </a:extLst>
          </p:cNvPr>
          <p:cNvSpPr txBox="1"/>
          <p:nvPr/>
        </p:nvSpPr>
        <p:spPr>
          <a:xfrm>
            <a:off x="961572" y="138779"/>
            <a:ext cx="6237514" cy="5786199"/>
          </a:xfrm>
          <a:prstGeom prst="rect">
            <a:avLst/>
          </a:prstGeom>
          <a:noFill/>
        </p:spPr>
        <p:txBody>
          <a:bodyPr wrap="square" rtlCol="0">
            <a:spAutoFit/>
          </a:bodyPr>
          <a:lstStyle/>
          <a:p>
            <a:pPr marL="571500" indent="-571500">
              <a:lnSpc>
                <a:spcPct val="200000"/>
              </a:lnSpc>
              <a:buFont typeface="Arial" panose="020B0604020202020204" pitchFamily="34" charset="0"/>
              <a:buChar char="•"/>
            </a:pPr>
            <a:r>
              <a:rPr lang="nl-NL" sz="4400" dirty="0">
                <a:solidFill>
                  <a:schemeClr val="bg1"/>
                </a:solidFill>
              </a:rPr>
              <a:t>Verstillen/vertragen </a:t>
            </a:r>
          </a:p>
          <a:p>
            <a:pPr marL="571500" indent="-571500">
              <a:lnSpc>
                <a:spcPct val="200000"/>
              </a:lnSpc>
              <a:buFont typeface="Arial" panose="020B0604020202020204" pitchFamily="34" charset="0"/>
              <a:buChar char="•"/>
            </a:pPr>
            <a:r>
              <a:rPr lang="nl-NL" sz="4400" dirty="0">
                <a:solidFill>
                  <a:schemeClr val="bg1"/>
                </a:solidFill>
              </a:rPr>
              <a:t>Verstaan</a:t>
            </a:r>
          </a:p>
          <a:p>
            <a:pPr marL="571500" indent="-571500">
              <a:lnSpc>
                <a:spcPct val="200000"/>
              </a:lnSpc>
              <a:buFont typeface="Arial" panose="020B0604020202020204" pitchFamily="34" charset="0"/>
              <a:buChar char="•"/>
            </a:pPr>
            <a:r>
              <a:rPr lang="nl-NL" sz="4400" dirty="0">
                <a:solidFill>
                  <a:schemeClr val="bg1"/>
                </a:solidFill>
              </a:rPr>
              <a:t>Vertrouwen</a:t>
            </a:r>
          </a:p>
          <a:p>
            <a:pPr marL="571500" indent="-571500">
              <a:lnSpc>
                <a:spcPct val="200000"/>
              </a:lnSpc>
              <a:buFont typeface="Arial" panose="020B0604020202020204" pitchFamily="34" charset="0"/>
              <a:buChar char="•"/>
            </a:pPr>
            <a:r>
              <a:rPr lang="nl-NL" sz="4400" dirty="0">
                <a:solidFill>
                  <a:schemeClr val="bg1"/>
                </a:solidFill>
              </a:rPr>
              <a:t>Verbinden</a:t>
            </a:r>
          </a:p>
          <a:p>
            <a:endParaRPr lang="nl-NL" dirty="0"/>
          </a:p>
        </p:txBody>
      </p:sp>
    </p:spTree>
    <p:extLst>
      <p:ext uri="{BB962C8B-B14F-4D97-AF65-F5344CB8AC3E}">
        <p14:creationId xmlns:p14="http://schemas.microsoft.com/office/powerpoint/2010/main" val="3797749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89152-C090-1F2E-7533-0DEA7F33503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6DF8555-9F1D-1FD5-FF97-493E8407977A}"/>
              </a:ext>
            </a:extLst>
          </p:cNvPr>
          <p:cNvSpPr>
            <a:spLocks noGrp="1"/>
          </p:cNvSpPr>
          <p:nvPr>
            <p:ph type="title"/>
          </p:nvPr>
        </p:nvSpPr>
        <p:spPr/>
        <p:txBody>
          <a:bodyPr/>
          <a:lstStyle/>
          <a:p>
            <a:r>
              <a:rPr lang="nl-NL" dirty="0"/>
              <a:t>Film </a:t>
            </a:r>
            <a:r>
              <a:rPr lang="nl-NL" dirty="0" err="1"/>
              <a:t>interventie-team</a:t>
            </a:r>
            <a:r>
              <a:rPr lang="nl-NL" dirty="0"/>
              <a:t> (I-team)</a:t>
            </a:r>
          </a:p>
        </p:txBody>
      </p:sp>
      <p:sp>
        <p:nvSpPr>
          <p:cNvPr id="3" name="Tijdelijke aanduiding voor tekst 2">
            <a:extLst>
              <a:ext uri="{FF2B5EF4-FFF2-40B4-BE49-F238E27FC236}">
                <a16:creationId xmlns:a16="http://schemas.microsoft.com/office/drawing/2014/main" id="{B1D4314D-97E5-0EC6-AA16-70F9660C5E4A}"/>
              </a:ext>
            </a:extLst>
          </p:cNvPr>
          <p:cNvSpPr>
            <a:spLocks noGrp="1"/>
          </p:cNvSpPr>
          <p:nvPr>
            <p:ph type="body" idx="1"/>
          </p:nvPr>
        </p:nvSpPr>
        <p:spPr/>
        <p:txBody>
          <a:bodyPr/>
          <a:lstStyle/>
          <a:p>
            <a:r>
              <a:rPr lang="nl-NL" dirty="0"/>
              <a:t>https://youtu.be/Vnlwhxjo2cM</a:t>
            </a:r>
          </a:p>
        </p:txBody>
      </p:sp>
      <p:pic>
        <p:nvPicPr>
          <p:cNvPr id="4" name="Afbeelding 3" descr="Afbeelding met tekst, grafische vormgeving, poster, Graphics&#10;&#10;Door AI gegenereerde inhoud is mogelijk onjuist.">
            <a:extLst>
              <a:ext uri="{FF2B5EF4-FFF2-40B4-BE49-F238E27FC236}">
                <a16:creationId xmlns:a16="http://schemas.microsoft.com/office/drawing/2014/main" id="{E680981F-724D-42CF-97E3-67DC09711E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8400" y="4411663"/>
            <a:ext cx="4673600" cy="2446337"/>
          </a:xfrm>
          <a:prstGeom prst="rect">
            <a:avLst/>
          </a:prstGeom>
        </p:spPr>
      </p:pic>
    </p:spTree>
    <p:extLst>
      <p:ext uri="{BB962C8B-B14F-4D97-AF65-F5344CB8AC3E}">
        <p14:creationId xmlns:p14="http://schemas.microsoft.com/office/powerpoint/2010/main" val="246683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Afbeelding 1" descr="Ouderen in zorghuizen in gesprek over de kwaliteit van verpleeghuiszorg">
            <a:extLst>
              <a:ext uri="{FF2B5EF4-FFF2-40B4-BE49-F238E27FC236}">
                <a16:creationId xmlns:a16="http://schemas.microsoft.com/office/drawing/2014/main" id="{D0ECAC12-DDF7-EE48-1B75-44F69D4F011B}"/>
              </a:ext>
            </a:extLst>
          </p:cNvPr>
          <p:cNvPicPr>
            <a:picLocks noChangeAspect="1"/>
          </p:cNvPicPr>
          <p:nvPr/>
        </p:nvPicPr>
        <p:blipFill>
          <a:blip r:embed="rId3"/>
          <a:srcRect b="15429"/>
          <a:stretch>
            <a:fillRect/>
          </a:stretch>
        </p:blipFill>
        <p:spPr>
          <a:xfrm>
            <a:off x="20" y="1282"/>
            <a:ext cx="12191980" cy="6856718"/>
          </a:xfrm>
          <a:prstGeom prst="rect">
            <a:avLst/>
          </a:prstGeom>
        </p:spPr>
      </p:pic>
    </p:spTree>
    <p:extLst>
      <p:ext uri="{BB962C8B-B14F-4D97-AF65-F5344CB8AC3E}">
        <p14:creationId xmlns:p14="http://schemas.microsoft.com/office/powerpoint/2010/main" val="3394460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49633B7E-1C0B-8925-56F7-46A5370FC883}"/>
              </a:ext>
            </a:extLst>
          </p:cNvPr>
          <p:cNvSpPr txBox="1"/>
          <p:nvPr/>
        </p:nvSpPr>
        <p:spPr>
          <a:xfrm>
            <a:off x="806142" y="3867525"/>
            <a:ext cx="9737560" cy="1083902"/>
          </a:xfrm>
          <a:prstGeom prst="rect">
            <a:avLst/>
          </a:prstGeom>
          <a:noFill/>
        </p:spPr>
        <p:txBody>
          <a:bodyPr wrap="square">
            <a:spAutoFit/>
          </a:bodyPr>
          <a:lstStyle/>
          <a:p>
            <a:pPr>
              <a:buNone/>
            </a:pPr>
            <a:br>
              <a:rPr lang="nl-NL"/>
            </a:br>
            <a:endParaRPr lang="nl-NL"/>
          </a:p>
          <a:p>
            <a:pPr algn="l">
              <a:spcBef>
                <a:spcPts val="1200"/>
              </a:spcBef>
              <a:buNone/>
            </a:pPr>
            <a:r>
              <a:rPr lang="nl-NL" b="0" i="0">
                <a:solidFill>
                  <a:srgbClr val="0D0D0D"/>
                </a:solidFill>
                <a:effectLst/>
                <a:latin typeface="ui-sans-serif"/>
              </a:rPr>
              <a:t>Maak</a:t>
            </a:r>
          </a:p>
        </p:txBody>
      </p:sp>
      <p:pic>
        <p:nvPicPr>
          <p:cNvPr id="4" name="Afbeelding 3" descr="Toegangsdeuren met positieve boodschap">
            <a:extLst>
              <a:ext uri="{FF2B5EF4-FFF2-40B4-BE49-F238E27FC236}">
                <a16:creationId xmlns:a16="http://schemas.microsoft.com/office/drawing/2014/main" id="{E08547E9-C6F7-735F-9698-BDD2AB8069E8}"/>
              </a:ext>
            </a:extLst>
          </p:cNvPr>
          <p:cNvPicPr>
            <a:picLocks noChangeAspect="1"/>
          </p:cNvPicPr>
          <p:nvPr/>
        </p:nvPicPr>
        <p:blipFill>
          <a:blip r:embed="rId3"/>
          <a:stretch>
            <a:fillRect/>
          </a:stretch>
        </p:blipFill>
        <p:spPr>
          <a:xfrm>
            <a:off x="-145144" y="-475343"/>
            <a:ext cx="12337143" cy="7450970"/>
          </a:xfrm>
          <a:prstGeom prst="rect">
            <a:avLst/>
          </a:prstGeom>
        </p:spPr>
      </p:pic>
    </p:spTree>
    <p:extLst>
      <p:ext uri="{BB962C8B-B14F-4D97-AF65-F5344CB8AC3E}">
        <p14:creationId xmlns:p14="http://schemas.microsoft.com/office/powerpoint/2010/main" val="302229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C6CE5D-305F-9C4C-0D2D-EFD955B693B8}"/>
              </a:ext>
            </a:extLst>
          </p:cNvPr>
          <p:cNvSpPr>
            <a:spLocks noGrp="1"/>
          </p:cNvSpPr>
          <p:nvPr>
            <p:ph type="ctrTitle"/>
          </p:nvPr>
        </p:nvSpPr>
        <p:spPr>
          <a:xfrm>
            <a:off x="1524000" y="576943"/>
            <a:ext cx="9144000" cy="2387600"/>
          </a:xfrm>
        </p:spPr>
        <p:txBody>
          <a:bodyPr/>
          <a:lstStyle/>
          <a:p>
            <a:r>
              <a:rPr lang="nl-NL" dirty="0"/>
              <a:t>Morele dilemma’s </a:t>
            </a:r>
          </a:p>
        </p:txBody>
      </p:sp>
      <p:pic>
        <p:nvPicPr>
          <p:cNvPr id="4" name="Afbeelding 3" descr="Hulp bij ethische dilemma's - Zorg+Welzijn">
            <a:extLst>
              <a:ext uri="{FF2B5EF4-FFF2-40B4-BE49-F238E27FC236}">
                <a16:creationId xmlns:a16="http://schemas.microsoft.com/office/drawing/2014/main" id="{64D4810D-3AF6-0E4B-544E-8FC54DB87695}"/>
              </a:ext>
            </a:extLst>
          </p:cNvPr>
          <p:cNvPicPr>
            <a:picLocks noChangeAspect="1"/>
          </p:cNvPicPr>
          <p:nvPr/>
        </p:nvPicPr>
        <p:blipFill>
          <a:blip r:embed="rId3"/>
          <a:stretch>
            <a:fillRect/>
          </a:stretch>
        </p:blipFill>
        <p:spPr>
          <a:xfrm>
            <a:off x="3768271" y="2964543"/>
            <a:ext cx="4191000" cy="2768600"/>
          </a:xfrm>
          <a:prstGeom prst="rect">
            <a:avLst/>
          </a:prstGeom>
        </p:spPr>
      </p:pic>
    </p:spTree>
    <p:extLst>
      <p:ext uri="{BB962C8B-B14F-4D97-AF65-F5344CB8AC3E}">
        <p14:creationId xmlns:p14="http://schemas.microsoft.com/office/powerpoint/2010/main" val="2536356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Afbeelding 1" descr="Borrelnoten - Fromagerie Du Patron">
            <a:extLst>
              <a:ext uri="{FF2B5EF4-FFF2-40B4-BE49-F238E27FC236}">
                <a16:creationId xmlns:a16="http://schemas.microsoft.com/office/drawing/2014/main" id="{83085CBA-2D02-33D9-7AC8-F730B223FD1A}"/>
              </a:ext>
            </a:extLst>
          </p:cNvPr>
          <p:cNvPicPr>
            <a:picLocks noChangeAspect="1"/>
          </p:cNvPicPr>
          <p:nvPr/>
        </p:nvPicPr>
        <p:blipFill>
          <a:blip r:embed="rId3"/>
          <a:srcRect t="1134" b="8883"/>
          <a:stretch>
            <a:fillRect/>
          </a:stretch>
        </p:blipFill>
        <p:spPr>
          <a:xfrm>
            <a:off x="20" y="1282"/>
            <a:ext cx="12191980" cy="6856718"/>
          </a:xfrm>
          <a:prstGeom prst="rect">
            <a:avLst/>
          </a:prstGeom>
        </p:spPr>
      </p:pic>
    </p:spTree>
    <p:extLst>
      <p:ext uri="{BB962C8B-B14F-4D97-AF65-F5344CB8AC3E}">
        <p14:creationId xmlns:p14="http://schemas.microsoft.com/office/powerpoint/2010/main" val="4124515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98B164-BF57-04B0-34FF-E8CB34899DA8}"/>
              </a:ext>
            </a:extLst>
          </p:cNvPr>
          <p:cNvSpPr>
            <a:spLocks noGrp="1"/>
          </p:cNvSpPr>
          <p:nvPr>
            <p:ph type="ctrTitle"/>
          </p:nvPr>
        </p:nvSpPr>
        <p:spPr>
          <a:xfrm>
            <a:off x="504495" y="764627"/>
            <a:ext cx="10610193" cy="5328745"/>
          </a:xfrm>
        </p:spPr>
        <p:txBody>
          <a:bodyPr vert="horz" lIns="91440" tIns="45720" rIns="91440" bIns="45720" rtlCol="0" anchor="ctr">
            <a:normAutofit/>
          </a:bodyPr>
          <a:lstStyle/>
          <a:p>
            <a:r>
              <a:rPr lang="en-US" sz="5400" dirty="0" err="1"/>
              <a:t>Veiligheid</a:t>
            </a:r>
            <a:r>
              <a:rPr lang="en-US" sz="5400" dirty="0"/>
              <a:t> </a:t>
            </a:r>
            <a:r>
              <a:rPr lang="en-US" sz="5400" dirty="0">
                <a:sym typeface="Wingdings" pitchFamily="2" charset="2"/>
              </a:rPr>
              <a:t> </a:t>
            </a:r>
            <a:r>
              <a:rPr lang="en-US" sz="5400" dirty="0" err="1">
                <a:sym typeface="Wingdings" pitchFamily="2" charset="2"/>
              </a:rPr>
              <a:t>Vrijheid</a:t>
            </a:r>
            <a:endParaRPr lang="en-US" sz="5400" dirty="0"/>
          </a:p>
        </p:txBody>
      </p:sp>
    </p:spTree>
    <p:extLst>
      <p:ext uri="{BB962C8B-B14F-4D97-AF65-F5344CB8AC3E}">
        <p14:creationId xmlns:p14="http://schemas.microsoft.com/office/powerpoint/2010/main" val="403600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341828-E21C-ABBC-0544-2164D6AE07FC}"/>
              </a:ext>
            </a:extLst>
          </p:cNvPr>
          <p:cNvSpPr>
            <a:spLocks noGrp="1"/>
          </p:cNvSpPr>
          <p:nvPr>
            <p:ph type="ctrTitle"/>
          </p:nvPr>
        </p:nvSpPr>
        <p:spPr>
          <a:xfrm>
            <a:off x="268014" y="457200"/>
            <a:ext cx="11776841" cy="6195848"/>
          </a:xfrm>
        </p:spPr>
        <p:txBody>
          <a:bodyPr vert="horz" lIns="91440" tIns="45720" rIns="91440" bIns="45720" rtlCol="0" anchor="ctr">
            <a:normAutofit/>
          </a:bodyPr>
          <a:lstStyle/>
          <a:p>
            <a:r>
              <a:rPr lang="en-US" sz="5400" dirty="0"/>
              <a:t>Specialist </a:t>
            </a:r>
            <a:r>
              <a:rPr lang="en-US" sz="5400" dirty="0">
                <a:sym typeface="Wingdings" pitchFamily="2" charset="2"/>
              </a:rPr>
              <a:t> </a:t>
            </a:r>
            <a:r>
              <a:rPr lang="en-US" sz="5400">
                <a:sym typeface="Wingdings" pitchFamily="2" charset="2"/>
              </a:rPr>
              <a:t>Generalist</a:t>
            </a:r>
            <a:r>
              <a:rPr lang="en-US" sz="5400">
                <a:solidFill>
                  <a:schemeClr val="bg1">
                    <a:lumMod val="95000"/>
                    <a:lumOff val="5000"/>
                  </a:schemeClr>
                </a:solidFill>
                <a:sym typeface="Wingdings" pitchFamily="2" charset="2"/>
              </a:rPr>
              <a:t>t</a:t>
            </a:r>
            <a:endParaRPr lang="en-US" sz="5400" dirty="0">
              <a:solidFill>
                <a:schemeClr val="bg1">
                  <a:lumMod val="95000"/>
                  <a:lumOff val="5000"/>
                </a:schemeClr>
              </a:solidFill>
            </a:endParaRPr>
          </a:p>
        </p:txBody>
      </p:sp>
    </p:spTree>
    <p:extLst>
      <p:ext uri="{BB962C8B-B14F-4D97-AF65-F5344CB8AC3E}">
        <p14:creationId xmlns:p14="http://schemas.microsoft.com/office/powerpoint/2010/main" val="93700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Verwachtingen - Projectsucces.nl">
            <a:extLst>
              <a:ext uri="{FF2B5EF4-FFF2-40B4-BE49-F238E27FC236}">
                <a16:creationId xmlns:a16="http://schemas.microsoft.com/office/drawing/2014/main" id="{6BCA4FF8-DB1B-3DBB-0A20-231638252927}"/>
              </a:ext>
            </a:extLst>
          </p:cNvPr>
          <p:cNvPicPr>
            <a:picLocks noChangeAspect="1"/>
          </p:cNvPicPr>
          <p:nvPr/>
        </p:nvPicPr>
        <p:blipFill>
          <a:blip r:embed="rId3"/>
          <a:stretch>
            <a:fillRect/>
          </a:stretch>
        </p:blipFill>
        <p:spPr>
          <a:xfrm>
            <a:off x="752529" y="1083904"/>
            <a:ext cx="10686941" cy="4852117"/>
          </a:xfrm>
          <a:prstGeom prst="rect">
            <a:avLst/>
          </a:prstGeom>
        </p:spPr>
      </p:pic>
      <p:sp>
        <p:nvSpPr>
          <p:cNvPr id="6" name="Titel 5">
            <a:extLst>
              <a:ext uri="{FF2B5EF4-FFF2-40B4-BE49-F238E27FC236}">
                <a16:creationId xmlns:a16="http://schemas.microsoft.com/office/drawing/2014/main" id="{704B191E-9682-533D-98F4-2938CD6238F6}"/>
              </a:ext>
            </a:extLst>
          </p:cNvPr>
          <p:cNvSpPr>
            <a:spLocks noGrp="1"/>
          </p:cNvSpPr>
          <p:nvPr>
            <p:ph type="ctrTitle"/>
          </p:nvPr>
        </p:nvSpPr>
        <p:spPr/>
        <p:txBody>
          <a:bodyPr/>
          <a:lstStyle/>
          <a:p>
            <a:endParaRPr lang="nl-NL" dirty="0"/>
          </a:p>
        </p:txBody>
      </p:sp>
    </p:spTree>
    <p:extLst>
      <p:ext uri="{BB962C8B-B14F-4D97-AF65-F5344CB8AC3E}">
        <p14:creationId xmlns:p14="http://schemas.microsoft.com/office/powerpoint/2010/main" val="2721227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fbeelding 1" descr="Niet afhankelijkheid, maar onmacht is het probleem in de zorg - en er is  iets aan te doen | Trouw">
            <a:extLst>
              <a:ext uri="{FF2B5EF4-FFF2-40B4-BE49-F238E27FC236}">
                <a16:creationId xmlns:a16="http://schemas.microsoft.com/office/drawing/2014/main" id="{3332FDEE-7EBA-763D-CF06-3C5F73F10A4A}"/>
              </a:ext>
            </a:extLst>
          </p:cNvPr>
          <p:cNvPicPr>
            <a:picLocks noChangeAspect="1"/>
          </p:cNvPicPr>
          <p:nvPr/>
        </p:nvPicPr>
        <p:blipFill>
          <a:blip r:embed="rId3"/>
          <a:srcRect t="16060"/>
          <a:stretch>
            <a:fillRect/>
          </a:stretch>
        </p:blipFill>
        <p:spPr>
          <a:xfrm>
            <a:off x="20" y="1282"/>
            <a:ext cx="12191980" cy="6856718"/>
          </a:xfrm>
          <a:prstGeom prst="rect">
            <a:avLst/>
          </a:prstGeom>
        </p:spPr>
      </p:pic>
    </p:spTree>
    <p:extLst>
      <p:ext uri="{BB962C8B-B14F-4D97-AF65-F5344CB8AC3E}">
        <p14:creationId xmlns:p14="http://schemas.microsoft.com/office/powerpoint/2010/main" val="24342428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Mysterie van de dag: waarom worden ouderen soms 'verward'?">
            <a:extLst>
              <a:ext uri="{FF2B5EF4-FFF2-40B4-BE49-F238E27FC236}">
                <a16:creationId xmlns:a16="http://schemas.microsoft.com/office/drawing/2014/main" id="{CABC458C-270C-3CBC-8050-8EBDAC2E792C}"/>
              </a:ext>
            </a:extLst>
          </p:cNvPr>
          <p:cNvPicPr>
            <a:picLocks noChangeAspect="1"/>
          </p:cNvPicPr>
          <p:nvPr/>
        </p:nvPicPr>
        <p:blipFill>
          <a:blip r:embed="rId3"/>
          <a:srcRect l="7094" r="-1" b="-1"/>
          <a:stretch>
            <a:fillRect/>
          </a:stretch>
        </p:blipFill>
        <p:spPr>
          <a:xfrm>
            <a:off x="20" y="1282"/>
            <a:ext cx="12191980" cy="6856718"/>
          </a:xfrm>
          <a:prstGeom prst="rect">
            <a:avLst/>
          </a:prstGeom>
        </p:spPr>
      </p:pic>
    </p:spTree>
    <p:extLst>
      <p:ext uri="{BB962C8B-B14F-4D97-AF65-F5344CB8AC3E}">
        <p14:creationId xmlns:p14="http://schemas.microsoft.com/office/powerpoint/2010/main" val="9166978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Afbeelding 1" descr="Overtreffen van verwachtingen, nodig toch?">
            <a:extLst>
              <a:ext uri="{FF2B5EF4-FFF2-40B4-BE49-F238E27FC236}">
                <a16:creationId xmlns:a16="http://schemas.microsoft.com/office/drawing/2014/main" id="{3F0C40C9-26CC-743B-8F6F-C257CFE0EBB6}"/>
              </a:ext>
            </a:extLst>
          </p:cNvPr>
          <p:cNvPicPr>
            <a:picLocks noChangeAspect="1"/>
          </p:cNvPicPr>
          <p:nvPr/>
        </p:nvPicPr>
        <p:blipFill>
          <a:blip r:embed="rId3"/>
          <a:srcRect l="10913" r="6849" b="-1"/>
          <a:stretch>
            <a:fillRect/>
          </a:stretch>
        </p:blipFill>
        <p:spPr>
          <a:xfrm>
            <a:off x="20" y="1282"/>
            <a:ext cx="12191980" cy="6856718"/>
          </a:xfrm>
          <a:prstGeom prst="rect">
            <a:avLst/>
          </a:prstGeom>
        </p:spPr>
      </p:pic>
    </p:spTree>
    <p:extLst>
      <p:ext uri="{BB962C8B-B14F-4D97-AF65-F5344CB8AC3E}">
        <p14:creationId xmlns:p14="http://schemas.microsoft.com/office/powerpoint/2010/main" val="278461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000896-E8F2-DBF7-5511-C91722D6F2E9}"/>
              </a:ext>
            </a:extLst>
          </p:cNvPr>
          <p:cNvSpPr>
            <a:spLocks noGrp="1"/>
          </p:cNvSpPr>
          <p:nvPr>
            <p:ph type="ctrTitle"/>
          </p:nvPr>
        </p:nvSpPr>
        <p:spPr>
          <a:xfrm>
            <a:off x="1524000" y="2235200"/>
            <a:ext cx="9144000" cy="2387600"/>
          </a:xfrm>
        </p:spPr>
        <p:txBody>
          <a:bodyPr>
            <a:normAutofit fontScale="90000"/>
          </a:bodyPr>
          <a:lstStyle/>
          <a:p>
            <a:r>
              <a:rPr lang="nl-NL" dirty="0"/>
              <a:t>Veilig voor iedereen: </a:t>
            </a:r>
            <a:br>
              <a:rPr lang="nl-NL" dirty="0"/>
            </a:br>
            <a:r>
              <a:rPr lang="nl-NL" dirty="0"/>
              <a:t>cliënt centraal</a:t>
            </a:r>
            <a:br>
              <a:rPr lang="nl-NL" dirty="0"/>
            </a:br>
            <a:r>
              <a:rPr lang="nl-NL" dirty="0"/>
              <a:t>collega’s cruciaal</a:t>
            </a:r>
          </a:p>
        </p:txBody>
      </p:sp>
      <p:sp>
        <p:nvSpPr>
          <p:cNvPr id="3" name="Ondertitel 2">
            <a:extLst>
              <a:ext uri="{FF2B5EF4-FFF2-40B4-BE49-F238E27FC236}">
                <a16:creationId xmlns:a16="http://schemas.microsoft.com/office/drawing/2014/main" id="{5193D971-70F4-9D1B-5350-9B2A34200FDA}"/>
              </a:ext>
            </a:extLst>
          </p:cNvPr>
          <p:cNvSpPr>
            <a:spLocks noGrp="1"/>
          </p:cNvSpPr>
          <p:nvPr>
            <p:ph type="subTitle" idx="1"/>
          </p:nvPr>
        </p:nvSpPr>
        <p:spPr>
          <a:xfrm>
            <a:off x="1524000" y="5202238"/>
            <a:ext cx="9144000" cy="1655762"/>
          </a:xfrm>
        </p:spPr>
        <p:txBody>
          <a:bodyPr>
            <a:normAutofit/>
          </a:bodyPr>
          <a:lstStyle/>
          <a:p>
            <a:r>
              <a:rPr lang="nl-NL" sz="2000" dirty="0"/>
              <a:t>Drs. Sabine Uitslag </a:t>
            </a:r>
          </a:p>
          <a:p>
            <a:r>
              <a:rPr lang="nl-NL" sz="2000" dirty="0"/>
              <a:t>Waardenladers</a:t>
            </a:r>
          </a:p>
          <a:p>
            <a:r>
              <a:rPr lang="nl-NL" sz="2000" dirty="0"/>
              <a:t>Archipel, 10 maart 2026 </a:t>
            </a:r>
          </a:p>
        </p:txBody>
      </p:sp>
      <p:pic>
        <p:nvPicPr>
          <p:cNvPr id="5" name="Graphic 4" descr="Archipel Zorggroep Eindhoven: het gevoel van samen.">
            <a:extLst>
              <a:ext uri="{FF2B5EF4-FFF2-40B4-BE49-F238E27FC236}">
                <a16:creationId xmlns:a16="http://schemas.microsoft.com/office/drawing/2014/main" id="{FD50F4FC-1EDF-7EB1-1252-5E25618B60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04711" y="766762"/>
            <a:ext cx="2794000" cy="889000"/>
          </a:xfrm>
          <a:prstGeom prst="rect">
            <a:avLst/>
          </a:prstGeom>
        </p:spPr>
      </p:pic>
    </p:spTree>
    <p:extLst>
      <p:ext uri="{BB962C8B-B14F-4D97-AF65-F5344CB8AC3E}">
        <p14:creationId xmlns:p14="http://schemas.microsoft.com/office/powerpoint/2010/main" val="42520738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lenuil die grappig in de camera kijkt">
            <a:extLst>
              <a:ext uri="{FF2B5EF4-FFF2-40B4-BE49-F238E27FC236}">
                <a16:creationId xmlns:a16="http://schemas.microsoft.com/office/drawing/2014/main" id="{D7EFCEA9-6451-4A66-99F0-3A05B9D116EF}"/>
              </a:ext>
            </a:extLst>
          </p:cNvPr>
          <p:cNvPicPr>
            <a:picLocks noChangeAspect="1"/>
          </p:cNvPicPr>
          <p:nvPr/>
        </p:nvPicPr>
        <p:blipFill rotWithShape="1">
          <a:blip r:embed="rId3"/>
          <a:srcRect t="4518" b="14547"/>
          <a:stretch/>
        </p:blipFill>
        <p:spPr>
          <a:xfrm>
            <a:off x="20" y="0"/>
            <a:ext cx="12191980" cy="6961725"/>
          </a:xfrm>
          <a:prstGeom prst="rect">
            <a:avLst/>
          </a:prstGeom>
        </p:spPr>
      </p:pic>
      <p:sp>
        <p:nvSpPr>
          <p:cNvPr id="2" name="Titel 1">
            <a:extLst>
              <a:ext uri="{FF2B5EF4-FFF2-40B4-BE49-F238E27FC236}">
                <a16:creationId xmlns:a16="http://schemas.microsoft.com/office/drawing/2014/main" id="{8DC63346-BD50-4849-8FBC-6999AEFAA418}"/>
              </a:ext>
            </a:extLst>
          </p:cNvPr>
          <p:cNvSpPr>
            <a:spLocks noGrp="1"/>
          </p:cNvSpPr>
          <p:nvPr>
            <p:ph type="ctrTitle"/>
          </p:nvPr>
        </p:nvSpPr>
        <p:spPr>
          <a:xfrm>
            <a:off x="7056376" y="256321"/>
            <a:ext cx="4477406" cy="3950588"/>
          </a:xfrm>
          <a:solidFill>
            <a:srgbClr val="FFFFFF">
              <a:alpha val="33034"/>
            </a:srgbClr>
          </a:solidFill>
        </p:spPr>
        <p:txBody>
          <a:bodyPr>
            <a:normAutofit/>
          </a:bodyPr>
          <a:lstStyle/>
          <a:p>
            <a:pPr>
              <a:lnSpc>
                <a:spcPct val="150000"/>
              </a:lnSpc>
            </a:pPr>
            <a:r>
              <a:rPr lang="nl-NL" sz="4800" b="1" dirty="0">
                <a:solidFill>
                  <a:schemeClr val="bg1"/>
                </a:solidFill>
              </a:rPr>
              <a:t>Anders kijken Anders denken Anders doen</a:t>
            </a:r>
          </a:p>
        </p:txBody>
      </p:sp>
      <p:sp>
        <p:nvSpPr>
          <p:cNvPr id="3" name="Ondertitel 2">
            <a:extLst>
              <a:ext uri="{FF2B5EF4-FFF2-40B4-BE49-F238E27FC236}">
                <a16:creationId xmlns:a16="http://schemas.microsoft.com/office/drawing/2014/main" id="{5B7C4E09-7EC5-024E-AA2A-EB1EC7446B19}"/>
              </a:ext>
            </a:extLst>
          </p:cNvPr>
          <p:cNvSpPr>
            <a:spLocks noGrp="1"/>
          </p:cNvSpPr>
          <p:nvPr>
            <p:ph type="subTitle" idx="1"/>
          </p:nvPr>
        </p:nvSpPr>
        <p:spPr>
          <a:xfrm>
            <a:off x="7782910" y="5242675"/>
            <a:ext cx="4330262" cy="683284"/>
          </a:xfrm>
        </p:spPr>
        <p:txBody>
          <a:bodyPr>
            <a:normAutofit/>
          </a:bodyPr>
          <a:lstStyle/>
          <a:p>
            <a:endParaRPr lang="nl-NL" sz="2000" dirty="0"/>
          </a:p>
        </p:txBody>
      </p:sp>
    </p:spTree>
    <p:extLst>
      <p:ext uri="{BB962C8B-B14F-4D97-AF65-F5344CB8AC3E}">
        <p14:creationId xmlns:p14="http://schemas.microsoft.com/office/powerpoint/2010/main" val="36461915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erandering - Quote - Omdenken.nl">
            <a:extLst>
              <a:ext uri="{FF2B5EF4-FFF2-40B4-BE49-F238E27FC236}">
                <a16:creationId xmlns:a16="http://schemas.microsoft.com/office/drawing/2014/main" id="{093F4A3E-1AB0-FC6E-8F91-A41DFE6376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01" b="164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8747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Afbeelding 2">
            <a:extLst>
              <a:ext uri="{FF2B5EF4-FFF2-40B4-BE49-F238E27FC236}">
                <a16:creationId xmlns:a16="http://schemas.microsoft.com/office/drawing/2014/main" id="{0CE6F856-BF44-1967-C6EF-15936B999CE6}"/>
              </a:ext>
            </a:extLst>
          </p:cNvPr>
          <p:cNvPicPr>
            <a:picLocks noChangeAspect="1"/>
          </p:cNvPicPr>
          <p:nvPr/>
        </p:nvPicPr>
        <p:blipFill>
          <a:blip r:embed="rId3"/>
          <a:srcRect b="10731"/>
          <a:stretch>
            <a:fillRect/>
          </a:stretch>
        </p:blipFill>
        <p:spPr>
          <a:xfrm>
            <a:off x="20" y="1282"/>
            <a:ext cx="12191980" cy="6856718"/>
          </a:xfrm>
          <a:prstGeom prst="rect">
            <a:avLst/>
          </a:prstGeom>
        </p:spPr>
      </p:pic>
    </p:spTree>
    <p:extLst>
      <p:ext uri="{BB962C8B-B14F-4D97-AF65-F5344CB8AC3E}">
        <p14:creationId xmlns:p14="http://schemas.microsoft.com/office/powerpoint/2010/main" val="32233013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BBA7317-F6FC-FCF6-62E5-39E5FFFC05BE}"/>
              </a:ext>
            </a:extLst>
          </p:cNvPr>
          <p:cNvSpPr txBox="1"/>
          <p:nvPr/>
        </p:nvSpPr>
        <p:spPr>
          <a:xfrm>
            <a:off x="706582" y="290947"/>
            <a:ext cx="10778836" cy="6247864"/>
          </a:xfrm>
          <a:prstGeom prst="rect">
            <a:avLst/>
          </a:prstGeom>
          <a:noFill/>
        </p:spPr>
        <p:txBody>
          <a:bodyPr wrap="square">
            <a:spAutoFit/>
          </a:bodyPr>
          <a:lstStyle/>
          <a:p>
            <a:r>
              <a:rPr lang="nl-NL" sz="3600" b="1" i="0" kern="1200" dirty="0">
                <a:solidFill>
                  <a:schemeClr val="tx1"/>
                </a:solidFill>
                <a:effectLst/>
                <a:latin typeface="+mn-lt"/>
                <a:ea typeface="+mn-ea"/>
                <a:cs typeface="+mn-cs"/>
              </a:rPr>
              <a:t>Omgaan met Morele Stress</a:t>
            </a:r>
          </a:p>
          <a:p>
            <a:r>
              <a:rPr lang="nl-NL" sz="2800" b="0" i="0" kern="1200" dirty="0">
                <a:solidFill>
                  <a:schemeClr val="tx1"/>
                </a:solidFill>
                <a:effectLst/>
                <a:latin typeface="+mn-lt"/>
                <a:ea typeface="+mn-ea"/>
                <a:cs typeface="+mn-cs"/>
              </a:rPr>
              <a:t>Wanneer je weet wat het goede is om te doen, maar dit niet kunt (door omstandigheden), ervaar je morele stress. Handvatten hiervoor zijn:</a:t>
            </a:r>
          </a:p>
          <a:p>
            <a:endParaRPr lang="nl-NL" sz="2800" b="0" i="0" kern="1200" dirty="0">
              <a:solidFill>
                <a:schemeClr val="tx1"/>
              </a:solidFill>
              <a:effectLst/>
              <a:latin typeface="+mn-lt"/>
              <a:ea typeface="+mn-ea"/>
              <a:cs typeface="+mn-cs"/>
            </a:endParaRPr>
          </a:p>
          <a:p>
            <a:pPr marL="571500" indent="-571500">
              <a:buFont typeface="Arial" panose="020B0604020202020204" pitchFamily="34" charset="0"/>
              <a:buChar char="•"/>
            </a:pPr>
            <a:r>
              <a:rPr lang="nl-NL" sz="3600" b="1" i="0" kern="1200" dirty="0">
                <a:solidFill>
                  <a:schemeClr val="tx1"/>
                </a:solidFill>
                <a:effectLst/>
                <a:latin typeface="+mn-lt"/>
                <a:ea typeface="+mn-ea"/>
                <a:cs typeface="+mn-cs"/>
              </a:rPr>
              <a:t>Erken de stress:</a:t>
            </a:r>
            <a:r>
              <a:rPr lang="nl-NL" sz="3600" b="0" i="0" kern="1200" dirty="0">
                <a:solidFill>
                  <a:schemeClr val="tx1"/>
                </a:solidFill>
                <a:effectLst/>
                <a:latin typeface="+mn-lt"/>
                <a:ea typeface="+mn-ea"/>
                <a:cs typeface="+mn-cs"/>
              </a:rPr>
              <a:t> Bespreek het gevoel van onmacht in intervisie.</a:t>
            </a:r>
          </a:p>
          <a:p>
            <a:pPr marL="571500" indent="-571500">
              <a:buFont typeface="Arial" panose="020B0604020202020204" pitchFamily="34" charset="0"/>
              <a:buChar char="•"/>
            </a:pPr>
            <a:r>
              <a:rPr lang="nl-NL" sz="3600" b="1" i="0" kern="1200" dirty="0">
                <a:solidFill>
                  <a:schemeClr val="tx1"/>
                </a:solidFill>
                <a:effectLst/>
                <a:latin typeface="+mn-lt"/>
                <a:ea typeface="+mn-ea"/>
                <a:cs typeface="+mn-cs"/>
              </a:rPr>
              <a:t>Focus op je invloed:</a:t>
            </a:r>
            <a:r>
              <a:rPr lang="nl-NL" sz="3600" b="0" i="0" kern="1200" dirty="0">
                <a:solidFill>
                  <a:schemeClr val="tx1"/>
                </a:solidFill>
                <a:effectLst/>
                <a:latin typeface="+mn-lt"/>
                <a:ea typeface="+mn-ea"/>
                <a:cs typeface="+mn-cs"/>
              </a:rPr>
              <a:t> Accepteer dat je niet alle risico's kunt voorkomen.</a:t>
            </a:r>
          </a:p>
          <a:p>
            <a:pPr marL="571500" indent="-571500">
              <a:buFont typeface="Arial" panose="020B0604020202020204" pitchFamily="34" charset="0"/>
              <a:buChar char="•"/>
            </a:pPr>
            <a:r>
              <a:rPr lang="nl-NL" sz="3600" b="1" i="0" kern="1200" dirty="0">
                <a:solidFill>
                  <a:schemeClr val="tx1"/>
                </a:solidFill>
                <a:effectLst/>
                <a:latin typeface="+mn-lt"/>
                <a:ea typeface="+mn-ea"/>
                <a:cs typeface="+mn-cs"/>
              </a:rPr>
              <a:t>Vergroot de zelfredzaamheid:</a:t>
            </a:r>
            <a:r>
              <a:rPr lang="nl-NL" sz="3600" b="0" i="0" kern="1200" dirty="0">
                <a:solidFill>
                  <a:schemeClr val="tx1"/>
                </a:solidFill>
                <a:effectLst/>
                <a:latin typeface="+mn-lt"/>
                <a:ea typeface="+mn-ea"/>
                <a:cs typeface="+mn-cs"/>
              </a:rPr>
              <a:t> Probeer de situatie niet te veel over te nemen, maar sluit aan bij de behoeften van de ander.</a:t>
            </a:r>
          </a:p>
        </p:txBody>
      </p:sp>
    </p:spTree>
    <p:extLst>
      <p:ext uri="{BB962C8B-B14F-4D97-AF65-F5344CB8AC3E}">
        <p14:creationId xmlns:p14="http://schemas.microsoft.com/office/powerpoint/2010/main" val="1605869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Klachtenregeling - Impact Trainingen en Advies">
            <a:extLst>
              <a:ext uri="{FF2B5EF4-FFF2-40B4-BE49-F238E27FC236}">
                <a16:creationId xmlns:a16="http://schemas.microsoft.com/office/drawing/2014/main" id="{85B7531D-63B2-4041-4917-1F1165FD8F7F}"/>
              </a:ext>
            </a:extLst>
          </p:cNvPr>
          <p:cNvPicPr>
            <a:picLocks noChangeAspect="1"/>
          </p:cNvPicPr>
          <p:nvPr/>
        </p:nvPicPr>
        <p:blipFill>
          <a:blip r:embed="rId3">
            <a:alphaModFix amt="50000"/>
          </a:blip>
          <a:srcRect b="442"/>
          <a:stretch>
            <a:fillRect/>
          </a:stretch>
        </p:blipFill>
        <p:spPr>
          <a:xfrm>
            <a:off x="20" y="1"/>
            <a:ext cx="12191980" cy="6857999"/>
          </a:xfrm>
          <a:prstGeom prst="rect">
            <a:avLst/>
          </a:prstGeom>
        </p:spPr>
      </p:pic>
      <p:sp>
        <p:nvSpPr>
          <p:cNvPr id="2" name="Titel 1">
            <a:extLst>
              <a:ext uri="{FF2B5EF4-FFF2-40B4-BE49-F238E27FC236}">
                <a16:creationId xmlns:a16="http://schemas.microsoft.com/office/drawing/2014/main" id="{42604EA0-460E-0546-D541-1D7548B7C55A}"/>
              </a:ext>
            </a:extLst>
          </p:cNvPr>
          <p:cNvSpPr>
            <a:spLocks noGrp="1"/>
          </p:cNvSpPr>
          <p:nvPr>
            <p:ph type="ctrTitle"/>
          </p:nvPr>
        </p:nvSpPr>
        <p:spPr>
          <a:xfrm>
            <a:off x="1524000" y="1122362"/>
            <a:ext cx="9144000" cy="2900518"/>
          </a:xfrm>
        </p:spPr>
        <p:txBody>
          <a:bodyPr>
            <a:normAutofit/>
          </a:bodyPr>
          <a:lstStyle/>
          <a:p>
            <a:r>
              <a:rPr lang="nl-NL">
                <a:solidFill>
                  <a:srgbClr val="FFFFFF"/>
                </a:solidFill>
              </a:rPr>
              <a:t>Onmacht – Relatie = Klacht</a:t>
            </a:r>
          </a:p>
        </p:txBody>
      </p:sp>
    </p:spTree>
    <p:extLst>
      <p:ext uri="{BB962C8B-B14F-4D97-AF65-F5344CB8AC3E}">
        <p14:creationId xmlns:p14="http://schemas.microsoft.com/office/powerpoint/2010/main" val="4198594114"/>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1683F3-ED89-90B7-72B2-30FABE6A8136}"/>
              </a:ext>
            </a:extLst>
          </p:cNvPr>
          <p:cNvSpPr>
            <a:spLocks noGrp="1"/>
          </p:cNvSpPr>
          <p:nvPr>
            <p:ph type="ctrTitle"/>
          </p:nvPr>
        </p:nvSpPr>
        <p:spPr>
          <a:xfrm>
            <a:off x="0" y="2896621"/>
            <a:ext cx="11800114" cy="2387600"/>
          </a:xfrm>
        </p:spPr>
        <p:txBody>
          <a:bodyPr>
            <a:normAutofit fontScale="90000"/>
          </a:bodyPr>
          <a:lstStyle/>
          <a:p>
            <a:r>
              <a:rPr lang="nl-NL" dirty="0"/>
              <a:t>Durf jij een relatie aan te gaan met jezelf en met die ander?</a:t>
            </a:r>
            <a:br>
              <a:rPr lang="nl-NL" dirty="0"/>
            </a:br>
            <a:br>
              <a:rPr lang="nl-NL" dirty="0"/>
            </a:br>
            <a:r>
              <a:rPr lang="nl-NL" b="1" dirty="0">
                <a:solidFill>
                  <a:srgbClr val="EA8817"/>
                </a:solidFill>
              </a:rPr>
              <a:t>E = A x K</a:t>
            </a:r>
            <a:br>
              <a:rPr lang="nl-NL" b="1" dirty="0">
                <a:solidFill>
                  <a:srgbClr val="EA8817"/>
                </a:solidFill>
              </a:rPr>
            </a:br>
            <a:r>
              <a:rPr lang="nl-NL" b="1" dirty="0">
                <a:solidFill>
                  <a:srgbClr val="FF0000"/>
                </a:solidFill>
              </a:rPr>
              <a:t> </a:t>
            </a:r>
            <a:br>
              <a:rPr lang="nl-NL" b="1" dirty="0">
                <a:solidFill>
                  <a:srgbClr val="FF0000"/>
                </a:solidFill>
              </a:rPr>
            </a:br>
            <a:endParaRPr lang="nl-NL" b="1" dirty="0">
              <a:solidFill>
                <a:srgbClr val="FF0000"/>
              </a:solidFill>
            </a:endParaRPr>
          </a:p>
        </p:txBody>
      </p:sp>
      <p:sp>
        <p:nvSpPr>
          <p:cNvPr id="3" name="Ondertitel 2">
            <a:extLst>
              <a:ext uri="{FF2B5EF4-FFF2-40B4-BE49-F238E27FC236}">
                <a16:creationId xmlns:a16="http://schemas.microsoft.com/office/drawing/2014/main" id="{CB3E786B-264A-E170-EE9B-4EF64EDF5C3A}"/>
              </a:ext>
            </a:extLst>
          </p:cNvPr>
          <p:cNvSpPr>
            <a:spLocks noGrp="1"/>
          </p:cNvSpPr>
          <p:nvPr>
            <p:ph type="subTitle" idx="1"/>
          </p:nvPr>
        </p:nvSpPr>
        <p:spPr>
          <a:xfrm>
            <a:off x="1524000" y="4907756"/>
            <a:ext cx="9144000" cy="1655762"/>
          </a:xfrm>
        </p:spPr>
        <p:txBody>
          <a:bodyPr/>
          <a:lstStyle/>
          <a:p>
            <a:endParaRPr lang="nl-NL" dirty="0"/>
          </a:p>
          <a:p>
            <a:r>
              <a:rPr lang="nl-NL" dirty="0"/>
              <a:t>Dank! </a:t>
            </a:r>
          </a:p>
          <a:p>
            <a:r>
              <a:rPr lang="nl-NL" dirty="0"/>
              <a:t>Sabine Uitslag </a:t>
            </a:r>
          </a:p>
        </p:txBody>
      </p:sp>
      <p:pic>
        <p:nvPicPr>
          <p:cNvPr id="5" name="Afbeelding 4" descr="smiley smily' Sticker | Spreadshirt">
            <a:extLst>
              <a:ext uri="{FF2B5EF4-FFF2-40B4-BE49-F238E27FC236}">
                <a16:creationId xmlns:a16="http://schemas.microsoft.com/office/drawing/2014/main" id="{C3EC51CC-7B11-D070-E793-0849A5D47344}"/>
              </a:ext>
            </a:extLst>
          </p:cNvPr>
          <p:cNvPicPr>
            <a:picLocks noChangeAspect="1"/>
          </p:cNvPicPr>
          <p:nvPr/>
        </p:nvPicPr>
        <p:blipFill>
          <a:blip r:embed="rId3"/>
          <a:stretch>
            <a:fillRect/>
          </a:stretch>
        </p:blipFill>
        <p:spPr>
          <a:xfrm>
            <a:off x="5687332" y="4090421"/>
            <a:ext cx="817335" cy="817335"/>
          </a:xfrm>
          <a:prstGeom prst="rect">
            <a:avLst/>
          </a:prstGeom>
        </p:spPr>
      </p:pic>
      <p:pic>
        <p:nvPicPr>
          <p:cNvPr id="6" name="Afbeelding 5" descr="WaardenLaders (@WaardenLaders) • Facebook">
            <a:extLst>
              <a:ext uri="{FF2B5EF4-FFF2-40B4-BE49-F238E27FC236}">
                <a16:creationId xmlns:a16="http://schemas.microsoft.com/office/drawing/2014/main" id="{6C72BAC8-D8FD-1E36-CF5A-326C97BFBA44}"/>
              </a:ext>
            </a:extLst>
          </p:cNvPr>
          <p:cNvPicPr>
            <a:picLocks noChangeAspect="1"/>
          </p:cNvPicPr>
          <p:nvPr/>
        </p:nvPicPr>
        <p:blipFill>
          <a:blip r:embed="rId4"/>
          <a:stretch>
            <a:fillRect/>
          </a:stretch>
        </p:blipFill>
        <p:spPr>
          <a:xfrm>
            <a:off x="7293429" y="5284221"/>
            <a:ext cx="1422400" cy="1422400"/>
          </a:xfrm>
          <a:prstGeom prst="rect">
            <a:avLst/>
          </a:prstGeom>
        </p:spPr>
      </p:pic>
    </p:spTree>
    <p:extLst>
      <p:ext uri="{BB962C8B-B14F-4D97-AF65-F5344CB8AC3E}">
        <p14:creationId xmlns:p14="http://schemas.microsoft.com/office/powerpoint/2010/main" val="13568010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AC4FE702-A0C5-4B02-9B37-139D5B066DDD}"/>
              </a:ext>
            </a:extLst>
          </p:cNvPr>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3186996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A009F-B31F-58E6-24FA-D4063F89E58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BF94BB0-A674-F3AC-47FE-BC03C06C8F17}"/>
              </a:ext>
            </a:extLst>
          </p:cNvPr>
          <p:cNvSpPr>
            <a:spLocks noGrp="1"/>
          </p:cNvSpPr>
          <p:nvPr>
            <p:ph type="title"/>
          </p:nvPr>
        </p:nvSpPr>
        <p:spPr/>
        <p:txBody>
          <a:bodyPr/>
          <a:lstStyle/>
          <a:p>
            <a:r>
              <a:rPr lang="en-US" dirty="0"/>
              <a:t>Workshops ronde 2 – 14:30 </a:t>
            </a:r>
            <a:r>
              <a:rPr lang="en-US" dirty="0" err="1"/>
              <a:t>uur</a:t>
            </a:r>
            <a:r>
              <a:rPr lang="en-US" dirty="0"/>
              <a:t> </a:t>
            </a:r>
          </a:p>
        </p:txBody>
      </p:sp>
      <p:sp>
        <p:nvSpPr>
          <p:cNvPr id="6" name="Text Placeholder 5">
            <a:extLst>
              <a:ext uri="{FF2B5EF4-FFF2-40B4-BE49-F238E27FC236}">
                <a16:creationId xmlns:a16="http://schemas.microsoft.com/office/drawing/2014/main" id="{CAA49931-0A2B-B486-BFB9-738DD02D699F}"/>
              </a:ext>
            </a:extLst>
          </p:cNvPr>
          <p:cNvSpPr>
            <a:spLocks noGrp="1"/>
          </p:cNvSpPr>
          <p:nvPr>
            <p:ph type="body" idx="1"/>
          </p:nvPr>
        </p:nvSpPr>
        <p:spPr>
          <a:xfrm>
            <a:off x="611505" y="2300605"/>
            <a:ext cx="11234506" cy="3876675"/>
          </a:xfrm>
        </p:spPr>
        <p:txBody>
          <a:bodyPr/>
          <a:lstStyle/>
          <a:p>
            <a:r>
              <a:rPr lang="nl-NL" sz="2000" b="1" dirty="0"/>
              <a:t>Toenemende agressie verwanten	– Grand Room 2</a:t>
            </a:r>
          </a:p>
          <a:p>
            <a:r>
              <a:rPr lang="nl-NL" sz="2000" b="1" dirty="0"/>
              <a:t>Zelfbescherming &amp; weerbaarheid – Grand Room 3</a:t>
            </a:r>
          </a:p>
          <a:p>
            <a:r>
              <a:rPr lang="nl-NL" sz="2000" b="1" dirty="0"/>
              <a:t>Effectief begrenzen		- Grand Room 4</a:t>
            </a:r>
          </a:p>
          <a:p>
            <a:r>
              <a:rPr lang="nl-NL" sz="2000" b="1" dirty="0"/>
              <a:t>Beleef een psychose via VR</a:t>
            </a:r>
            <a:r>
              <a:rPr lang="nl-NL" sz="2000" dirty="0"/>
              <a:t> </a:t>
            </a:r>
            <a:r>
              <a:rPr lang="nl-NL" sz="2000" b="1" dirty="0"/>
              <a:t>	- </a:t>
            </a:r>
            <a:r>
              <a:rPr lang="nl-NL" sz="2000" b="1" dirty="0" err="1"/>
              <a:t>Botanical</a:t>
            </a:r>
            <a:r>
              <a:rPr lang="nl-NL" sz="2000" b="1" dirty="0"/>
              <a:t> Room 3</a:t>
            </a:r>
          </a:p>
          <a:p>
            <a:r>
              <a:rPr lang="nl-NL" sz="2000" b="1" dirty="0"/>
              <a:t>Complexe casusteam		- </a:t>
            </a:r>
            <a:r>
              <a:rPr lang="nl-NL" sz="2000" b="1" dirty="0" err="1"/>
              <a:t>Botanical</a:t>
            </a:r>
            <a:r>
              <a:rPr lang="nl-NL" sz="2000" b="1" dirty="0"/>
              <a:t> Room 4</a:t>
            </a:r>
          </a:p>
          <a:p>
            <a:r>
              <a:rPr lang="nl-NL" sz="2000" b="1" dirty="0"/>
              <a:t>Geweldloze communicatie		- </a:t>
            </a:r>
            <a:r>
              <a:rPr lang="nl-NL" sz="2000" b="1" dirty="0" err="1"/>
              <a:t>the</a:t>
            </a:r>
            <a:r>
              <a:rPr lang="nl-NL" sz="2000" b="1" dirty="0"/>
              <a:t> </a:t>
            </a:r>
            <a:r>
              <a:rPr lang="nl-NL" sz="2000" b="1" dirty="0" err="1"/>
              <a:t>Study</a:t>
            </a:r>
            <a:endParaRPr lang="nl-NL" sz="2000" b="1" dirty="0"/>
          </a:p>
          <a:p>
            <a:r>
              <a:rPr lang="nl-NL" sz="2000" b="1" dirty="0"/>
              <a:t>Beademingszorg			- Boardroom</a:t>
            </a:r>
          </a:p>
          <a:p>
            <a:endParaRPr lang="nl-NL" sz="2000" b="1" dirty="0"/>
          </a:p>
          <a:p>
            <a:endParaRPr lang="nl-NL" b="1" dirty="0"/>
          </a:p>
          <a:p>
            <a:endParaRPr lang="en-US" dirty="0"/>
          </a:p>
        </p:txBody>
      </p:sp>
      <p:pic>
        <p:nvPicPr>
          <p:cNvPr id="12" name="Picture 11" descr="blad-rechts-klein-paars">
            <a:extLst>
              <a:ext uri="{FF2B5EF4-FFF2-40B4-BE49-F238E27FC236}">
                <a16:creationId xmlns:a16="http://schemas.microsoft.com/office/drawing/2014/main" id="{E9097A90-30E0-6E9E-F7E7-656226F8F780}"/>
              </a:ext>
            </a:extLst>
          </p:cNvPr>
          <p:cNvPicPr>
            <a:picLocks noChangeAspect="1"/>
          </p:cNvPicPr>
          <p:nvPr userDrawn="1"/>
        </p:nvPicPr>
        <p:blipFill>
          <a:blip r:embed="rId2"/>
          <a:stretch>
            <a:fillRect/>
          </a:stretch>
        </p:blipFill>
        <p:spPr>
          <a:xfrm>
            <a:off x="7449185" y="5359400"/>
            <a:ext cx="4742815" cy="1508760"/>
          </a:xfrm>
          <a:prstGeom prst="rect">
            <a:avLst/>
          </a:prstGeom>
        </p:spPr>
      </p:pic>
      <p:pic>
        <p:nvPicPr>
          <p:cNvPr id="13" name="Picture 12" descr="C:\wamp8\www\archipel\Archipel\het-gevoel-van-samen-diap.pnghet-gevoel-van-samen-diap">
            <a:extLst>
              <a:ext uri="{FF2B5EF4-FFF2-40B4-BE49-F238E27FC236}">
                <a16:creationId xmlns:a16="http://schemas.microsoft.com/office/drawing/2014/main" id="{0EA8B8FC-130B-E382-7091-B270E6AAD183}"/>
              </a:ext>
            </a:extLst>
          </p:cNvPr>
          <p:cNvPicPr>
            <a:picLocks noChangeAspect="1"/>
          </p:cNvPicPr>
          <p:nvPr userDrawn="1"/>
        </p:nvPicPr>
        <p:blipFill>
          <a:blip r:embed="rId3"/>
          <a:srcRect l="166" r="166"/>
          <a:stretch>
            <a:fillRect/>
          </a:stretch>
        </p:blipFill>
        <p:spPr>
          <a:xfrm>
            <a:off x="9691370" y="6305550"/>
            <a:ext cx="1981200" cy="191135"/>
          </a:xfrm>
          <a:prstGeom prst="rect">
            <a:avLst/>
          </a:prstGeom>
        </p:spPr>
      </p:pic>
      <p:pic>
        <p:nvPicPr>
          <p:cNvPr id="4" name="Afbeelding 3" descr="Afbeelding met tekst, grafische vormgeving, poster, Graphics&#10;&#10;Door AI gegenereerde inhoud is mogelijk onjuist.">
            <a:extLst>
              <a:ext uri="{FF2B5EF4-FFF2-40B4-BE49-F238E27FC236}">
                <a16:creationId xmlns:a16="http://schemas.microsoft.com/office/drawing/2014/main" id="{38756D25-E975-F40D-1624-A76D3281CB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9185" y="4411663"/>
            <a:ext cx="4742815" cy="2482567"/>
          </a:xfrm>
          <a:prstGeom prst="rect">
            <a:avLst/>
          </a:prstGeom>
        </p:spPr>
      </p:pic>
    </p:spTree>
    <p:extLst>
      <p:ext uri="{BB962C8B-B14F-4D97-AF65-F5344CB8AC3E}">
        <p14:creationId xmlns:p14="http://schemas.microsoft.com/office/powerpoint/2010/main" val="464386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7F55EAC-550A-4BDD-9099-3F20B8FA0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DC4F5A5F-493F-49AE-89B6-D5AF5EBC8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724001 w 12192000"/>
              <a:gd name="connsiteY0" fmla="*/ 434021 h 6858000"/>
              <a:gd name="connsiteX1" fmla="*/ 6471155 w 12192000"/>
              <a:gd name="connsiteY1" fmla="*/ 434599 h 6858000"/>
              <a:gd name="connsiteX2" fmla="*/ 5384913 w 12192000"/>
              <a:gd name="connsiteY2" fmla="*/ 497971 h 6858000"/>
              <a:gd name="connsiteX3" fmla="*/ 4818280 w 12192000"/>
              <a:gd name="connsiteY3" fmla="*/ 541802 h 6858000"/>
              <a:gd name="connsiteX4" fmla="*/ 3965428 w 12192000"/>
              <a:gd name="connsiteY4" fmla="*/ 675942 h 6858000"/>
              <a:gd name="connsiteX5" fmla="*/ 3699528 w 12192000"/>
              <a:gd name="connsiteY5" fmla="*/ 770472 h 6858000"/>
              <a:gd name="connsiteX6" fmla="*/ 3438854 w 12192000"/>
              <a:gd name="connsiteY6" fmla="*/ 834899 h 6858000"/>
              <a:gd name="connsiteX7" fmla="*/ 3367443 w 12192000"/>
              <a:gd name="connsiteY7" fmla="*/ 893518 h 6858000"/>
              <a:gd name="connsiteX8" fmla="*/ 3467301 w 12192000"/>
              <a:gd name="connsiteY8" fmla="*/ 953722 h 6858000"/>
              <a:gd name="connsiteX9" fmla="*/ 3889955 w 12192000"/>
              <a:gd name="connsiteY9" fmla="*/ 977486 h 6858000"/>
              <a:gd name="connsiteX10" fmla="*/ 3502135 w 12192000"/>
              <a:gd name="connsiteY10" fmla="*/ 1054062 h 6858000"/>
              <a:gd name="connsiteX11" fmla="*/ 4072832 w 12192000"/>
              <a:gd name="connsiteY11" fmla="*/ 1017622 h 6858000"/>
              <a:gd name="connsiteX12" fmla="*/ 4244099 w 12192000"/>
              <a:gd name="connsiteY12" fmla="*/ 1030825 h 6858000"/>
              <a:gd name="connsiteX13" fmla="*/ 4095475 w 12192000"/>
              <a:gd name="connsiteY13" fmla="*/ 1092084 h 6858000"/>
              <a:gd name="connsiteX14" fmla="*/ 3327386 w 12192000"/>
              <a:gd name="connsiteY14" fmla="*/ 1215660 h 6858000"/>
              <a:gd name="connsiteX15" fmla="*/ 3254813 w 12192000"/>
              <a:gd name="connsiteY15" fmla="*/ 1226749 h 6858000"/>
              <a:gd name="connsiteX16" fmla="*/ 2776427 w 12192000"/>
              <a:gd name="connsiteY16" fmla="*/ 1401552 h 6858000"/>
              <a:gd name="connsiteX17" fmla="*/ 3063226 w 12192000"/>
              <a:gd name="connsiteY17" fmla="*/ 1384124 h 6858000"/>
              <a:gd name="connsiteX18" fmla="*/ 2754945 w 12192000"/>
              <a:gd name="connsiteY18" fmla="*/ 1495025 h 6858000"/>
              <a:gd name="connsiteX19" fmla="*/ 2381061 w 12192000"/>
              <a:gd name="connsiteY19" fmla="*/ 1619658 h 6858000"/>
              <a:gd name="connsiteX20" fmla="*/ 2008336 w 12192000"/>
              <a:gd name="connsiteY20" fmla="*/ 1814527 h 6858000"/>
              <a:gd name="connsiteX21" fmla="*/ 1740695 w 12192000"/>
              <a:gd name="connsiteY21" fmla="*/ 1914337 h 6858000"/>
              <a:gd name="connsiteX22" fmla="*/ 1787720 w 12192000"/>
              <a:gd name="connsiteY22" fmla="*/ 1991970 h 6858000"/>
              <a:gd name="connsiteX23" fmla="*/ 1754048 w 12192000"/>
              <a:gd name="connsiteY23" fmla="*/ 2078049 h 6858000"/>
              <a:gd name="connsiteX24" fmla="*/ 2228951 w 12192000"/>
              <a:gd name="connsiteY24" fmla="*/ 1996721 h 6858000"/>
              <a:gd name="connsiteX25" fmla="*/ 2054781 w 12192000"/>
              <a:gd name="connsiteY25" fmla="*/ 2053228 h 6858000"/>
              <a:gd name="connsiteX26" fmla="*/ 1985693 w 12192000"/>
              <a:gd name="connsiteY26" fmla="*/ 2109207 h 6858000"/>
              <a:gd name="connsiteX27" fmla="*/ 2061168 w 12192000"/>
              <a:gd name="connsiteY27" fmla="*/ 2130859 h 6858000"/>
              <a:gd name="connsiteX28" fmla="*/ 2388026 w 12192000"/>
              <a:gd name="connsiteY28" fmla="*/ 2184726 h 6858000"/>
              <a:gd name="connsiteX29" fmla="*/ 1560719 w 12192000"/>
              <a:gd name="connsiteY29" fmla="*/ 2384876 h 6858000"/>
              <a:gd name="connsiteX30" fmla="*/ 1679734 w 12192000"/>
              <a:gd name="connsiteY30" fmla="*/ 2400191 h 6858000"/>
              <a:gd name="connsiteX31" fmla="*/ 2882089 w 12192000"/>
              <a:gd name="connsiteY31" fmla="*/ 2383292 h 6858000"/>
              <a:gd name="connsiteX32" fmla="*/ 3116638 w 12192000"/>
              <a:gd name="connsiteY32" fmla="*/ 2359528 h 6858000"/>
              <a:gd name="connsiteX33" fmla="*/ 2897765 w 12192000"/>
              <a:gd name="connsiteY33" fmla="*/ 2758243 h 6858000"/>
              <a:gd name="connsiteX34" fmla="*/ 2981367 w 12192000"/>
              <a:gd name="connsiteY34" fmla="*/ 2829008 h 6858000"/>
              <a:gd name="connsiteX35" fmla="*/ 2682955 w 12192000"/>
              <a:gd name="connsiteY35" fmla="*/ 2846436 h 6858000"/>
              <a:gd name="connsiteX36" fmla="*/ 2099485 w 12192000"/>
              <a:gd name="connsiteY36" fmla="*/ 3066653 h 6858000"/>
              <a:gd name="connsiteX37" fmla="*/ 1807460 w 12192000"/>
              <a:gd name="connsiteY37" fmla="*/ 3454808 h 6858000"/>
              <a:gd name="connsiteX38" fmla="*/ 1921251 w 12192000"/>
              <a:gd name="connsiteY38" fmla="*/ 3540889 h 6858000"/>
              <a:gd name="connsiteX39" fmla="*/ 1453313 w 12192000"/>
              <a:gd name="connsiteY39" fmla="*/ 3637002 h 6858000"/>
              <a:gd name="connsiteX40" fmla="*/ 1686122 w 12192000"/>
              <a:gd name="connsiteY40" fmla="*/ 3667634 h 6858000"/>
              <a:gd name="connsiteX41" fmla="*/ 1513692 w 12192000"/>
              <a:gd name="connsiteY41" fmla="*/ 3725196 h 6858000"/>
              <a:gd name="connsiteX42" fmla="*/ 1369711 w 12192000"/>
              <a:gd name="connsiteY42" fmla="*/ 3826063 h 6858000"/>
              <a:gd name="connsiteX43" fmla="*/ 2051298 w 12192000"/>
              <a:gd name="connsiteY43" fmla="*/ 3754242 h 6858000"/>
              <a:gd name="connsiteX44" fmla="*/ 2245207 w 12192000"/>
              <a:gd name="connsiteY44" fmla="*/ 3797018 h 6858000"/>
              <a:gd name="connsiteX45" fmla="*/ 2353192 w 12192000"/>
              <a:gd name="connsiteY45" fmla="*/ 3796489 h 6858000"/>
              <a:gd name="connsiteX46" fmla="*/ 2490207 w 12192000"/>
              <a:gd name="connsiteY46" fmla="*/ 3801242 h 6858000"/>
              <a:gd name="connsiteX47" fmla="*/ 2375835 w 12192000"/>
              <a:gd name="connsiteY47" fmla="*/ 3839794 h 6858000"/>
              <a:gd name="connsiteX48" fmla="*/ 2522138 w 12192000"/>
              <a:gd name="connsiteY48" fmla="*/ 4009841 h 6858000"/>
              <a:gd name="connsiteX49" fmla="*/ 1998466 w 12192000"/>
              <a:gd name="connsiteY49" fmla="*/ 4130778 h 6858000"/>
              <a:gd name="connsiteX50" fmla="*/ 2114580 w 12192000"/>
              <a:gd name="connsiteY50" fmla="*/ 4154543 h 6858000"/>
              <a:gd name="connsiteX51" fmla="*/ 2177862 w 12192000"/>
              <a:gd name="connsiteY51" fmla="*/ 4189925 h 6858000"/>
              <a:gd name="connsiteX52" fmla="*/ 1868419 w 12192000"/>
              <a:gd name="connsiteY52" fmla="*/ 4382153 h 6858000"/>
              <a:gd name="connsiteX53" fmla="*/ 2279460 w 12192000"/>
              <a:gd name="connsiteY53" fmla="*/ 4356805 h 6858000"/>
              <a:gd name="connsiteX54" fmla="*/ 2029817 w 12192000"/>
              <a:gd name="connsiteY54" fmla="*/ 4468235 h 6858000"/>
              <a:gd name="connsiteX55" fmla="*/ 1560137 w 12192000"/>
              <a:gd name="connsiteY55" fmla="*/ 4730172 h 6858000"/>
              <a:gd name="connsiteX56" fmla="*/ 1956664 w 12192000"/>
              <a:gd name="connsiteY56" fmla="*/ 4820477 h 6858000"/>
              <a:gd name="connsiteX57" fmla="*/ 3268168 w 12192000"/>
              <a:gd name="connsiteY57" fmla="*/ 4852692 h 6858000"/>
              <a:gd name="connsiteX58" fmla="*/ 2807197 w 12192000"/>
              <a:gd name="connsiteY58" fmla="*/ 4939300 h 6858000"/>
              <a:gd name="connsiteX59" fmla="*/ 2721272 w 12192000"/>
              <a:gd name="connsiteY59" fmla="*/ 4970458 h 6858000"/>
              <a:gd name="connsiteX60" fmla="*/ 2802552 w 12192000"/>
              <a:gd name="connsiteY60" fmla="*/ 5014291 h 6858000"/>
              <a:gd name="connsiteX61" fmla="*/ 2537812 w 12192000"/>
              <a:gd name="connsiteY61" fmla="*/ 5053898 h 6858000"/>
              <a:gd name="connsiteX62" fmla="*/ 2569744 w 12192000"/>
              <a:gd name="connsiteY62" fmla="*/ 5153182 h 6858000"/>
              <a:gd name="connsiteX63" fmla="*/ 1987436 w 12192000"/>
              <a:gd name="connsiteY63" fmla="*/ 5334320 h 6858000"/>
              <a:gd name="connsiteX64" fmla="*/ 1972921 w 12192000"/>
              <a:gd name="connsiteY64" fmla="*/ 5382376 h 6858000"/>
              <a:gd name="connsiteX65" fmla="*/ 2341001 w 12192000"/>
              <a:gd name="connsiteY65" fmla="*/ 5360725 h 6858000"/>
              <a:gd name="connsiteX66" fmla="*/ 2710822 w 12192000"/>
              <a:gd name="connsiteY66" fmla="*/ 5418816 h 6858000"/>
              <a:gd name="connsiteX67" fmla="*/ 2833903 w 12192000"/>
              <a:gd name="connsiteY67" fmla="*/ 5413007 h 6858000"/>
              <a:gd name="connsiteX68" fmla="*/ 3011556 w 12192000"/>
              <a:gd name="connsiteY68" fmla="*/ 5399276 h 6858000"/>
              <a:gd name="connsiteX69" fmla="*/ 3254233 w 12192000"/>
              <a:gd name="connsiteY69" fmla="*/ 5439412 h 6858000"/>
              <a:gd name="connsiteX70" fmla="*/ 2792101 w 12192000"/>
              <a:gd name="connsiteY70" fmla="*/ 5471625 h 6858000"/>
              <a:gd name="connsiteX71" fmla="*/ 2977303 w 12192000"/>
              <a:gd name="connsiteY71" fmla="*/ 5539751 h 6858000"/>
              <a:gd name="connsiteX72" fmla="*/ 3656566 w 12192000"/>
              <a:gd name="connsiteY72" fmla="*/ 5678642 h 6858000"/>
              <a:gd name="connsiteX73" fmla="*/ 4858340 w 12192000"/>
              <a:gd name="connsiteY73" fmla="*/ 5969625 h 6858000"/>
              <a:gd name="connsiteX74" fmla="*/ 5296668 w 12192000"/>
              <a:gd name="connsiteY74" fmla="*/ 6043559 h 6858000"/>
              <a:gd name="connsiteX75" fmla="*/ 5456323 w 12192000"/>
              <a:gd name="connsiteY75" fmla="*/ 6042502 h 6858000"/>
              <a:gd name="connsiteX76" fmla="*/ 5267058 w 12192000"/>
              <a:gd name="connsiteY76" fmla="*/ 6100066 h 6858000"/>
              <a:gd name="connsiteX77" fmla="*/ 7095266 w 12192000"/>
              <a:gd name="connsiteY77" fmla="*/ 6287541 h 6858000"/>
              <a:gd name="connsiteX78" fmla="*/ 9707235 w 12192000"/>
              <a:gd name="connsiteY78" fmla="*/ 5994446 h 6858000"/>
              <a:gd name="connsiteX79" fmla="*/ 10083442 w 12192000"/>
              <a:gd name="connsiteY79" fmla="*/ 5678642 h 6858000"/>
              <a:gd name="connsiteX80" fmla="*/ 10338892 w 12192000"/>
              <a:gd name="connsiteY80" fmla="*/ 4650957 h 6858000"/>
              <a:gd name="connsiteX81" fmla="*/ 10628013 w 12192000"/>
              <a:gd name="connsiteY81" fmla="*/ 4411198 h 6858000"/>
              <a:gd name="connsiteX82" fmla="*/ 10802766 w 12192000"/>
              <a:gd name="connsiteY82" fmla="*/ 4258050 h 6858000"/>
              <a:gd name="connsiteX83" fmla="*/ 10614662 w 12192000"/>
              <a:gd name="connsiteY83" fmla="*/ 4150318 h 6858000"/>
              <a:gd name="connsiteX84" fmla="*/ 10681427 w 12192000"/>
              <a:gd name="connsiteY84" fmla="*/ 4054203 h 6858000"/>
              <a:gd name="connsiteX85" fmla="*/ 10520029 w 12192000"/>
              <a:gd name="connsiteY85" fmla="*/ 3804411 h 6858000"/>
              <a:gd name="connsiteX86" fmla="*/ 10568798 w 12192000"/>
              <a:gd name="connsiteY86" fmla="*/ 3466426 h 6858000"/>
              <a:gd name="connsiteX87" fmla="*/ 10499709 w 12192000"/>
              <a:gd name="connsiteY87" fmla="*/ 3166465 h 6858000"/>
              <a:gd name="connsiteX88" fmla="*/ 10489840 w 12192000"/>
              <a:gd name="connsiteY88" fmla="*/ 2546475 h 6858000"/>
              <a:gd name="connsiteX89" fmla="*/ 10584471 w 12192000"/>
              <a:gd name="connsiteY89" fmla="*/ 2512148 h 6858000"/>
              <a:gd name="connsiteX90" fmla="*/ 10695942 w 12192000"/>
              <a:gd name="connsiteY90" fmla="*/ 2358471 h 6858000"/>
              <a:gd name="connsiteX91" fmla="*/ 10732516 w 12192000"/>
              <a:gd name="connsiteY91" fmla="*/ 2287706 h 6858000"/>
              <a:gd name="connsiteX92" fmla="*/ 10731357 w 12192000"/>
              <a:gd name="connsiteY92" fmla="*/ 2137725 h 6858000"/>
              <a:gd name="connsiteX93" fmla="*/ 10678525 w 12192000"/>
              <a:gd name="connsiteY93" fmla="*/ 2070656 h 6858000"/>
              <a:gd name="connsiteX94" fmla="*/ 10735999 w 12192000"/>
              <a:gd name="connsiteY94" fmla="*/ 1956587 h 6858000"/>
              <a:gd name="connsiteX95" fmla="*/ 10824246 w 12192000"/>
              <a:gd name="connsiteY95" fmla="*/ 1862584 h 6858000"/>
              <a:gd name="connsiteX96" fmla="*/ 10773156 w 12192000"/>
              <a:gd name="connsiteY96" fmla="*/ 1768054 h 6858000"/>
              <a:gd name="connsiteX97" fmla="*/ 10716261 w 12192000"/>
              <a:gd name="connsiteY97" fmla="*/ 1678278 h 6858000"/>
              <a:gd name="connsiteX98" fmla="*/ 10554864 w 12192000"/>
              <a:gd name="connsiteY98" fmla="*/ 1477599 h 6858000"/>
              <a:gd name="connsiteX99" fmla="*/ 10267483 w 12192000"/>
              <a:gd name="connsiteY99" fmla="*/ 1324977 h 6858000"/>
              <a:gd name="connsiteX100" fmla="*/ 9913337 w 12192000"/>
              <a:gd name="connsiteY100" fmla="*/ 1202458 h 6858000"/>
              <a:gd name="connsiteX101" fmla="*/ 10024805 w 12192000"/>
              <a:gd name="connsiteY101" fmla="*/ 1124827 h 6858000"/>
              <a:gd name="connsiteX102" fmla="*/ 9411726 w 12192000"/>
              <a:gd name="connsiteY102" fmla="*/ 980655 h 6858000"/>
              <a:gd name="connsiteX103" fmla="*/ 9930753 w 12192000"/>
              <a:gd name="connsiteY103" fmla="*/ 901968 h 6858000"/>
              <a:gd name="connsiteX104" fmla="*/ 9894178 w 12192000"/>
              <a:gd name="connsiteY104" fmla="*/ 871339 h 6858000"/>
              <a:gd name="connsiteX105" fmla="*/ 9858182 w 12192000"/>
              <a:gd name="connsiteY105" fmla="*/ 839125 h 6858000"/>
              <a:gd name="connsiteX106" fmla="*/ 10131050 w 12192000"/>
              <a:gd name="connsiteY106" fmla="*/ 792652 h 6858000"/>
              <a:gd name="connsiteX107" fmla="*/ 10006808 w 12192000"/>
              <a:gd name="connsiteY107" fmla="*/ 731920 h 6858000"/>
              <a:gd name="connsiteX108" fmla="*/ 10233809 w 12192000"/>
              <a:gd name="connsiteY108" fmla="*/ 710268 h 6858000"/>
              <a:gd name="connsiteX109" fmla="*/ 10267483 w 12192000"/>
              <a:gd name="connsiteY109" fmla="*/ 628940 h 6858000"/>
              <a:gd name="connsiteX110" fmla="*/ 10136275 w 12192000"/>
              <a:gd name="connsiteY110" fmla="*/ 589333 h 6858000"/>
              <a:gd name="connsiteX111" fmla="*/ 9131312 w 12192000"/>
              <a:gd name="connsiteY111" fmla="*/ 480544 h 6858000"/>
              <a:gd name="connsiteX112" fmla="*/ 7479600 w 12192000"/>
              <a:gd name="connsiteY112" fmla="*/ 454667 h 6858000"/>
              <a:gd name="connsiteX113" fmla="*/ 6724001 w 12192000"/>
              <a:gd name="connsiteY113" fmla="*/ 434021 h 6858000"/>
              <a:gd name="connsiteX114" fmla="*/ 0 w 12192000"/>
              <a:gd name="connsiteY114" fmla="*/ 0 h 6858000"/>
              <a:gd name="connsiteX115" fmla="*/ 12192000 w 12192000"/>
              <a:gd name="connsiteY115" fmla="*/ 0 h 6858000"/>
              <a:gd name="connsiteX116" fmla="*/ 12192000 w 12192000"/>
              <a:gd name="connsiteY116" fmla="*/ 6858000 h 6858000"/>
              <a:gd name="connsiteX117" fmla="*/ 0 w 12192000"/>
              <a:gd name="connsiteY11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192000" h="6858000">
                <a:moveTo>
                  <a:pt x="6724001" y="434021"/>
                </a:moveTo>
                <a:cubicBezTo>
                  <a:pt x="6639882" y="433113"/>
                  <a:pt x="6555627" y="433147"/>
                  <a:pt x="6471155" y="434599"/>
                </a:cubicBezTo>
                <a:cubicBezTo>
                  <a:pt x="6109461" y="440937"/>
                  <a:pt x="5748349" y="439351"/>
                  <a:pt x="5384913" y="497971"/>
                </a:cubicBezTo>
                <a:cubicBezTo>
                  <a:pt x="5199132" y="528072"/>
                  <a:pt x="5005803" y="518038"/>
                  <a:pt x="4818280" y="541802"/>
                </a:cubicBezTo>
                <a:cubicBezTo>
                  <a:pt x="4532641" y="578242"/>
                  <a:pt x="4247003" y="621019"/>
                  <a:pt x="3965428" y="675942"/>
                </a:cubicBezTo>
                <a:cubicBezTo>
                  <a:pt x="3877181" y="693369"/>
                  <a:pt x="3768034" y="703930"/>
                  <a:pt x="3699528" y="770472"/>
                </a:cubicBezTo>
                <a:cubicBezTo>
                  <a:pt x="3590961" y="728224"/>
                  <a:pt x="3523617" y="807966"/>
                  <a:pt x="3438854" y="834899"/>
                </a:cubicBezTo>
                <a:cubicBezTo>
                  <a:pt x="3405761" y="845462"/>
                  <a:pt x="3362218" y="860248"/>
                  <a:pt x="3367443" y="893518"/>
                </a:cubicBezTo>
                <a:cubicBezTo>
                  <a:pt x="3372089" y="935238"/>
                  <a:pt x="3420855" y="962172"/>
                  <a:pt x="3467301" y="953722"/>
                </a:cubicBezTo>
                <a:cubicBezTo>
                  <a:pt x="3611863" y="927317"/>
                  <a:pt x="3741328" y="986464"/>
                  <a:pt x="3889955" y="977486"/>
                </a:cubicBezTo>
                <a:cubicBezTo>
                  <a:pt x="3760488" y="1002836"/>
                  <a:pt x="3631601" y="1028713"/>
                  <a:pt x="3502135" y="1054062"/>
                </a:cubicBezTo>
                <a:cubicBezTo>
                  <a:pt x="3694303" y="1074129"/>
                  <a:pt x="3883568" y="1038218"/>
                  <a:pt x="4072832" y="1017622"/>
                </a:cubicBezTo>
                <a:cubicBezTo>
                  <a:pt x="4133792" y="1011285"/>
                  <a:pt x="4228424" y="962699"/>
                  <a:pt x="4244099" y="1030825"/>
                </a:cubicBezTo>
                <a:cubicBezTo>
                  <a:pt x="4254550" y="1076242"/>
                  <a:pt x="4152951" y="1079410"/>
                  <a:pt x="4095475" y="1092084"/>
                </a:cubicBezTo>
                <a:cubicBezTo>
                  <a:pt x="3841766" y="1146479"/>
                  <a:pt x="3583994" y="1178165"/>
                  <a:pt x="3327386" y="1215660"/>
                </a:cubicBezTo>
                <a:cubicBezTo>
                  <a:pt x="3303001" y="1219357"/>
                  <a:pt x="3271070" y="1216188"/>
                  <a:pt x="3254813" y="1226749"/>
                </a:cubicBezTo>
                <a:cubicBezTo>
                  <a:pt x="3123605" y="1311774"/>
                  <a:pt x="2957563" y="1339765"/>
                  <a:pt x="2776427" y="1401552"/>
                </a:cubicBezTo>
                <a:cubicBezTo>
                  <a:pt x="2890798" y="1430598"/>
                  <a:pt x="2968012" y="1370921"/>
                  <a:pt x="3063226" y="1384124"/>
                </a:cubicBezTo>
                <a:cubicBezTo>
                  <a:pt x="2966272" y="1448024"/>
                  <a:pt x="2853641" y="1460171"/>
                  <a:pt x="2754945" y="1495025"/>
                </a:cubicBezTo>
                <a:cubicBezTo>
                  <a:pt x="2684117" y="1519846"/>
                  <a:pt x="2421119" y="1597477"/>
                  <a:pt x="2381061" y="1619658"/>
                </a:cubicBezTo>
                <a:cubicBezTo>
                  <a:pt x="2260302" y="1688311"/>
                  <a:pt x="2107033" y="1720525"/>
                  <a:pt x="2008336" y="1814527"/>
                </a:cubicBezTo>
                <a:cubicBezTo>
                  <a:pt x="1938668" y="1880540"/>
                  <a:pt x="1822554" y="1868393"/>
                  <a:pt x="1740695" y="1914337"/>
                </a:cubicBezTo>
                <a:cubicBezTo>
                  <a:pt x="1711667" y="1957642"/>
                  <a:pt x="1767982" y="1968733"/>
                  <a:pt x="1787720" y="1991970"/>
                </a:cubicBezTo>
                <a:cubicBezTo>
                  <a:pt x="1813846" y="2023126"/>
                  <a:pt x="1767401" y="2040555"/>
                  <a:pt x="1754048" y="2078049"/>
                </a:cubicBezTo>
                <a:cubicBezTo>
                  <a:pt x="1907898" y="2035802"/>
                  <a:pt x="2054781" y="2010981"/>
                  <a:pt x="2228951" y="1996721"/>
                </a:cubicBezTo>
                <a:cubicBezTo>
                  <a:pt x="2171475" y="2057452"/>
                  <a:pt x="2101807" y="2031048"/>
                  <a:pt x="2054781" y="2053228"/>
                </a:cubicBezTo>
                <a:cubicBezTo>
                  <a:pt x="2024011" y="2067487"/>
                  <a:pt x="1976984" y="2073824"/>
                  <a:pt x="1985693" y="2109207"/>
                </a:cubicBezTo>
                <a:cubicBezTo>
                  <a:pt x="1992660" y="2137196"/>
                  <a:pt x="2032140" y="2133500"/>
                  <a:pt x="2061168" y="2130859"/>
                </a:cubicBezTo>
                <a:cubicBezTo>
                  <a:pt x="2172636" y="2120825"/>
                  <a:pt x="2281202" y="2117656"/>
                  <a:pt x="2388026" y="2184726"/>
                </a:cubicBezTo>
                <a:cubicBezTo>
                  <a:pt x="2116321" y="2282425"/>
                  <a:pt x="1803977" y="2241233"/>
                  <a:pt x="1560719" y="2384876"/>
                </a:cubicBezTo>
                <a:cubicBezTo>
                  <a:pt x="1594973" y="2429237"/>
                  <a:pt x="1643739" y="2405472"/>
                  <a:pt x="1679734" y="2400191"/>
                </a:cubicBezTo>
                <a:cubicBezTo>
                  <a:pt x="1916026" y="2364279"/>
                  <a:pt x="2760170" y="2428180"/>
                  <a:pt x="2882089" y="2383292"/>
                </a:cubicBezTo>
                <a:cubicBezTo>
                  <a:pt x="2956983" y="2355830"/>
                  <a:pt x="3035941" y="2342628"/>
                  <a:pt x="3116638" y="2359528"/>
                </a:cubicBezTo>
                <a:cubicBezTo>
                  <a:pt x="3194434" y="2375898"/>
                  <a:pt x="3174696" y="2605622"/>
                  <a:pt x="2897765" y="2758243"/>
                </a:cubicBezTo>
                <a:cubicBezTo>
                  <a:pt x="2858286" y="2779895"/>
                  <a:pt x="3034779" y="2811053"/>
                  <a:pt x="2981367" y="2829008"/>
                </a:cubicBezTo>
                <a:cubicBezTo>
                  <a:pt x="2939566" y="2843267"/>
                  <a:pt x="2734626" y="2835346"/>
                  <a:pt x="2682955" y="2846436"/>
                </a:cubicBezTo>
                <a:cubicBezTo>
                  <a:pt x="2662635" y="2851188"/>
                  <a:pt x="2040267" y="3029159"/>
                  <a:pt x="2099485" y="3066653"/>
                </a:cubicBezTo>
                <a:cubicBezTo>
                  <a:pt x="2276558" y="3179139"/>
                  <a:pt x="2869897" y="3385098"/>
                  <a:pt x="1807460" y="3454808"/>
                </a:cubicBezTo>
                <a:cubicBezTo>
                  <a:pt x="1841132" y="3495472"/>
                  <a:pt x="1934024" y="3469596"/>
                  <a:pt x="1921251" y="3540889"/>
                </a:cubicBezTo>
                <a:cubicBezTo>
                  <a:pt x="1780173" y="3579440"/>
                  <a:pt x="1617035" y="3577328"/>
                  <a:pt x="1453313" y="3637002"/>
                </a:cubicBezTo>
                <a:cubicBezTo>
                  <a:pt x="1527047" y="3680307"/>
                  <a:pt x="1611808" y="3653902"/>
                  <a:pt x="1686122" y="3667634"/>
                </a:cubicBezTo>
                <a:cubicBezTo>
                  <a:pt x="1644320" y="3722027"/>
                  <a:pt x="1572330" y="3713578"/>
                  <a:pt x="1513692" y="3725196"/>
                </a:cubicBezTo>
                <a:cubicBezTo>
                  <a:pt x="1459700" y="3736286"/>
                  <a:pt x="1345329" y="3830816"/>
                  <a:pt x="1369711" y="3826063"/>
                </a:cubicBezTo>
                <a:cubicBezTo>
                  <a:pt x="1595553" y="3783815"/>
                  <a:pt x="1824877" y="3795434"/>
                  <a:pt x="2051298" y="3754242"/>
                </a:cubicBezTo>
                <a:cubicBezTo>
                  <a:pt x="2126192" y="3740511"/>
                  <a:pt x="2210955" y="3714106"/>
                  <a:pt x="2245207" y="3797018"/>
                </a:cubicBezTo>
                <a:cubicBezTo>
                  <a:pt x="2255659" y="3821310"/>
                  <a:pt x="2248109" y="3829232"/>
                  <a:pt x="2353192" y="3796489"/>
                </a:cubicBezTo>
                <a:cubicBezTo>
                  <a:pt x="2394414" y="3783815"/>
                  <a:pt x="2448988" y="3770085"/>
                  <a:pt x="2490207" y="3801242"/>
                </a:cubicBezTo>
                <a:cubicBezTo>
                  <a:pt x="2464082" y="3840321"/>
                  <a:pt x="2413572" y="3828703"/>
                  <a:pt x="2375835" y="3839794"/>
                </a:cubicBezTo>
                <a:cubicBezTo>
                  <a:pt x="2275978" y="3868311"/>
                  <a:pt x="2619094" y="3977100"/>
                  <a:pt x="2522138" y="4009841"/>
                </a:cubicBezTo>
                <a:cubicBezTo>
                  <a:pt x="2323584" y="4076912"/>
                  <a:pt x="2199343" y="4057372"/>
                  <a:pt x="1998466" y="4130778"/>
                </a:cubicBezTo>
                <a:cubicBezTo>
                  <a:pt x="2066973" y="4129192"/>
                  <a:pt x="2046072" y="4154543"/>
                  <a:pt x="2114580" y="4154543"/>
                </a:cubicBezTo>
                <a:cubicBezTo>
                  <a:pt x="2145350" y="4154543"/>
                  <a:pt x="2177862" y="4160878"/>
                  <a:pt x="2177862" y="4189925"/>
                </a:cubicBezTo>
                <a:cubicBezTo>
                  <a:pt x="2177862" y="4217385"/>
                  <a:pt x="1817330" y="4367895"/>
                  <a:pt x="1868419" y="4382153"/>
                </a:cubicBezTo>
                <a:cubicBezTo>
                  <a:pt x="2007755" y="4420704"/>
                  <a:pt x="2365385" y="4302410"/>
                  <a:pt x="2279460" y="4356805"/>
                </a:cubicBezTo>
                <a:cubicBezTo>
                  <a:pt x="2148834" y="4439716"/>
                  <a:pt x="2129094" y="4456088"/>
                  <a:pt x="2029817" y="4468235"/>
                </a:cubicBezTo>
                <a:cubicBezTo>
                  <a:pt x="1944474" y="4478796"/>
                  <a:pt x="1644320" y="4710633"/>
                  <a:pt x="1560137" y="4730172"/>
                </a:cubicBezTo>
                <a:cubicBezTo>
                  <a:pt x="1485825" y="4747072"/>
                  <a:pt x="1774947" y="4800410"/>
                  <a:pt x="1956664" y="4820477"/>
                </a:cubicBezTo>
                <a:cubicBezTo>
                  <a:pt x="2130256" y="4840017"/>
                  <a:pt x="3101544" y="4789319"/>
                  <a:pt x="3268168" y="4852692"/>
                </a:cubicBezTo>
                <a:cubicBezTo>
                  <a:pt x="3111993" y="4878041"/>
                  <a:pt x="2970336" y="4953030"/>
                  <a:pt x="2807197" y="4939300"/>
                </a:cubicBezTo>
                <a:cubicBezTo>
                  <a:pt x="2773524" y="4936660"/>
                  <a:pt x="2724756" y="4930323"/>
                  <a:pt x="2721272" y="4970458"/>
                </a:cubicBezTo>
                <a:cubicBezTo>
                  <a:pt x="2718369" y="5005313"/>
                  <a:pt x="2788038" y="4981548"/>
                  <a:pt x="2802552" y="5014291"/>
                </a:cubicBezTo>
                <a:cubicBezTo>
                  <a:pt x="2719531" y="5060235"/>
                  <a:pt x="2621415" y="5018515"/>
                  <a:pt x="2537812" y="5053898"/>
                </a:cubicBezTo>
                <a:cubicBezTo>
                  <a:pt x="2491948" y="5099314"/>
                  <a:pt x="2589483" y="5107236"/>
                  <a:pt x="2569744" y="5153182"/>
                </a:cubicBezTo>
                <a:cubicBezTo>
                  <a:pt x="2301522" y="5193845"/>
                  <a:pt x="2252174" y="5268836"/>
                  <a:pt x="1987436" y="5334320"/>
                </a:cubicBezTo>
                <a:cubicBezTo>
                  <a:pt x="1971179" y="5338545"/>
                  <a:pt x="1958407" y="5352274"/>
                  <a:pt x="1972921" y="5382376"/>
                </a:cubicBezTo>
                <a:cubicBezTo>
                  <a:pt x="2087874" y="5396107"/>
                  <a:pt x="2215599" y="5373399"/>
                  <a:pt x="2341001" y="5360725"/>
                </a:cubicBezTo>
                <a:cubicBezTo>
                  <a:pt x="2537812" y="5340129"/>
                  <a:pt x="2533748" y="5339072"/>
                  <a:pt x="2710822" y="5418816"/>
                </a:cubicBezTo>
                <a:cubicBezTo>
                  <a:pt x="2743914" y="5433602"/>
                  <a:pt x="2801390" y="5438355"/>
                  <a:pt x="2833903" y="5413007"/>
                </a:cubicBezTo>
                <a:cubicBezTo>
                  <a:pt x="2896604" y="5364422"/>
                  <a:pt x="2950016" y="5368646"/>
                  <a:pt x="3011556" y="5399276"/>
                </a:cubicBezTo>
                <a:cubicBezTo>
                  <a:pt x="3077160" y="5432547"/>
                  <a:pt x="3171793" y="5391882"/>
                  <a:pt x="3254233" y="5439412"/>
                </a:cubicBezTo>
                <a:cubicBezTo>
                  <a:pt x="3099802" y="5473739"/>
                  <a:pt x="2957563" y="5473739"/>
                  <a:pt x="2792101" y="5471625"/>
                </a:cubicBezTo>
                <a:cubicBezTo>
                  <a:pt x="2846095" y="5537639"/>
                  <a:pt x="2914601" y="5536582"/>
                  <a:pt x="2977303" y="5539751"/>
                </a:cubicBezTo>
                <a:cubicBezTo>
                  <a:pt x="3214174" y="5551898"/>
                  <a:pt x="3601411" y="5660686"/>
                  <a:pt x="3656566" y="5678642"/>
                </a:cubicBezTo>
                <a:cubicBezTo>
                  <a:pt x="4280675" y="5879847"/>
                  <a:pt x="4178497" y="5898332"/>
                  <a:pt x="4858340" y="5969625"/>
                </a:cubicBezTo>
                <a:cubicBezTo>
                  <a:pt x="5261253" y="6011873"/>
                  <a:pt x="4887368" y="6032469"/>
                  <a:pt x="5296668" y="6043559"/>
                </a:cubicBezTo>
                <a:cubicBezTo>
                  <a:pt x="5349500" y="6045143"/>
                  <a:pt x="5402911" y="6044087"/>
                  <a:pt x="5456323" y="6042502"/>
                </a:cubicBezTo>
                <a:cubicBezTo>
                  <a:pt x="5368077" y="6073134"/>
                  <a:pt x="5267058" y="6100066"/>
                  <a:pt x="5267058" y="6100066"/>
                </a:cubicBezTo>
                <a:cubicBezTo>
                  <a:pt x="5267058" y="6100066"/>
                  <a:pt x="5318728" y="6208854"/>
                  <a:pt x="7095266" y="6287541"/>
                </a:cubicBezTo>
                <a:cubicBezTo>
                  <a:pt x="7422124" y="6302329"/>
                  <a:pt x="9563254" y="6024548"/>
                  <a:pt x="9707235" y="5994446"/>
                </a:cubicBezTo>
                <a:cubicBezTo>
                  <a:pt x="9844249" y="5966984"/>
                  <a:pt x="10002164" y="5671247"/>
                  <a:pt x="10083442" y="5678642"/>
                </a:cubicBezTo>
                <a:cubicBezTo>
                  <a:pt x="10103183" y="5653293"/>
                  <a:pt x="10283158" y="5139979"/>
                  <a:pt x="10338892" y="4650957"/>
                </a:cubicBezTo>
                <a:cubicBezTo>
                  <a:pt x="10448618" y="4580718"/>
                  <a:pt x="10551960" y="4503088"/>
                  <a:pt x="10628013" y="4411198"/>
                </a:cubicBezTo>
                <a:cubicBezTo>
                  <a:pt x="10675040" y="4354692"/>
                  <a:pt x="10718003" y="4298185"/>
                  <a:pt x="10802766" y="4258050"/>
                </a:cubicBezTo>
                <a:cubicBezTo>
                  <a:pt x="10755739" y="4203128"/>
                  <a:pt x="10675040" y="4190453"/>
                  <a:pt x="10614662" y="4150318"/>
                </a:cubicBezTo>
                <a:cubicBezTo>
                  <a:pt x="10610017" y="4117046"/>
                  <a:pt x="10705811" y="4127081"/>
                  <a:pt x="10681427" y="4054203"/>
                </a:cubicBezTo>
                <a:cubicBezTo>
                  <a:pt x="10648335" y="3957032"/>
                  <a:pt x="10684328" y="3846131"/>
                  <a:pt x="10520029" y="3804411"/>
                </a:cubicBezTo>
                <a:cubicBezTo>
                  <a:pt x="10476485" y="3709881"/>
                  <a:pt x="10464294" y="3558845"/>
                  <a:pt x="10568798" y="3466426"/>
                </a:cubicBezTo>
                <a:cubicBezTo>
                  <a:pt x="10724388" y="3328592"/>
                  <a:pt x="10699424" y="3240927"/>
                  <a:pt x="10499709" y="3166465"/>
                </a:cubicBezTo>
                <a:cubicBezTo>
                  <a:pt x="10474164" y="3156958"/>
                  <a:pt x="10501452" y="2570768"/>
                  <a:pt x="10489840" y="2546475"/>
                </a:cubicBezTo>
                <a:cubicBezTo>
                  <a:pt x="10508418" y="2513205"/>
                  <a:pt x="10551960" y="2521126"/>
                  <a:pt x="10584471" y="2512148"/>
                </a:cubicBezTo>
                <a:cubicBezTo>
                  <a:pt x="10726711" y="2474125"/>
                  <a:pt x="10731357" y="2474125"/>
                  <a:pt x="10695942" y="2358471"/>
                </a:cubicBezTo>
                <a:cubicBezTo>
                  <a:pt x="10685490" y="2323616"/>
                  <a:pt x="10709874" y="2309357"/>
                  <a:pt x="10732516" y="2287706"/>
                </a:cubicBezTo>
                <a:cubicBezTo>
                  <a:pt x="10817280" y="2206905"/>
                  <a:pt x="10817860" y="2205850"/>
                  <a:pt x="10731357" y="2137725"/>
                </a:cubicBezTo>
                <a:cubicBezTo>
                  <a:pt x="10706391" y="2118185"/>
                  <a:pt x="10689555" y="2097061"/>
                  <a:pt x="10678525" y="2070656"/>
                </a:cubicBezTo>
                <a:cubicBezTo>
                  <a:pt x="10658203" y="2022599"/>
                  <a:pt x="10658784" y="1982463"/>
                  <a:pt x="10735999" y="1956587"/>
                </a:cubicBezTo>
                <a:cubicBezTo>
                  <a:pt x="10789993" y="1938104"/>
                  <a:pt x="10820762" y="1916978"/>
                  <a:pt x="10824246" y="1862584"/>
                </a:cubicBezTo>
                <a:cubicBezTo>
                  <a:pt x="10826570" y="1817166"/>
                  <a:pt x="10832955" y="1787594"/>
                  <a:pt x="10773156" y="1768054"/>
                </a:cubicBezTo>
                <a:cubicBezTo>
                  <a:pt x="10724969" y="1752211"/>
                  <a:pt x="10711036" y="1718412"/>
                  <a:pt x="10716261" y="1678278"/>
                </a:cubicBezTo>
                <a:cubicBezTo>
                  <a:pt x="10728452" y="1580050"/>
                  <a:pt x="10662849" y="1522487"/>
                  <a:pt x="10554864" y="1477599"/>
                </a:cubicBezTo>
                <a:cubicBezTo>
                  <a:pt x="10452101" y="1434822"/>
                  <a:pt x="10362116" y="1377259"/>
                  <a:pt x="10267483" y="1324977"/>
                </a:cubicBezTo>
                <a:cubicBezTo>
                  <a:pt x="10162399" y="1266887"/>
                  <a:pt x="10040481" y="1232031"/>
                  <a:pt x="9913337" y="1202458"/>
                </a:cubicBezTo>
                <a:cubicBezTo>
                  <a:pt x="9936561" y="1160210"/>
                  <a:pt x="10016678" y="1183974"/>
                  <a:pt x="10024805" y="1124827"/>
                </a:cubicBezTo>
                <a:cubicBezTo>
                  <a:pt x="9826251" y="1074658"/>
                  <a:pt x="9636408" y="999139"/>
                  <a:pt x="9411726" y="980655"/>
                </a:cubicBezTo>
                <a:cubicBezTo>
                  <a:pt x="9593444" y="990161"/>
                  <a:pt x="9758326" y="922036"/>
                  <a:pt x="9930753" y="901968"/>
                </a:cubicBezTo>
                <a:cubicBezTo>
                  <a:pt x="9947008" y="868698"/>
                  <a:pt x="9909273" y="877147"/>
                  <a:pt x="9894178" y="871339"/>
                </a:cubicBezTo>
                <a:cubicBezTo>
                  <a:pt x="9879083" y="865001"/>
                  <a:pt x="9860506" y="862889"/>
                  <a:pt x="9858182" y="839125"/>
                </a:cubicBezTo>
                <a:cubicBezTo>
                  <a:pt x="9941205" y="804798"/>
                  <a:pt x="10045126" y="827506"/>
                  <a:pt x="10131050" y="792652"/>
                </a:cubicBezTo>
                <a:cubicBezTo>
                  <a:pt x="10111891" y="741954"/>
                  <a:pt x="10037578" y="772583"/>
                  <a:pt x="10006808" y="731920"/>
                </a:cubicBezTo>
                <a:cubicBezTo>
                  <a:pt x="10086927" y="724526"/>
                  <a:pt x="10161239" y="721357"/>
                  <a:pt x="10233809" y="710268"/>
                </a:cubicBezTo>
                <a:cubicBezTo>
                  <a:pt x="10290705" y="701818"/>
                  <a:pt x="10306380" y="658513"/>
                  <a:pt x="10267483" y="628940"/>
                </a:cubicBezTo>
                <a:cubicBezTo>
                  <a:pt x="10232648" y="602536"/>
                  <a:pt x="10181559" y="600422"/>
                  <a:pt x="10136275" y="589333"/>
                </a:cubicBezTo>
                <a:cubicBezTo>
                  <a:pt x="9813479" y="512230"/>
                  <a:pt x="9474428" y="487409"/>
                  <a:pt x="9131312" y="480544"/>
                </a:cubicBezTo>
                <a:cubicBezTo>
                  <a:pt x="8580936" y="469453"/>
                  <a:pt x="8028817" y="469982"/>
                  <a:pt x="7479600" y="454667"/>
                </a:cubicBezTo>
                <a:cubicBezTo>
                  <a:pt x="7227489" y="447934"/>
                  <a:pt x="6976357" y="436744"/>
                  <a:pt x="6724001" y="434021"/>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Afbeelding 2" descr="Boland Vlaggenlijn - multicolor - 10 meter - kunststof - vlaggentjes/versiering - uv bestendig">
            <a:extLst>
              <a:ext uri="{FF2B5EF4-FFF2-40B4-BE49-F238E27FC236}">
                <a16:creationId xmlns:a16="http://schemas.microsoft.com/office/drawing/2014/main" id="{B1FC9AA9-BC9B-6F55-3BDE-EBB221DB0039}"/>
              </a:ext>
            </a:extLst>
          </p:cNvPr>
          <p:cNvPicPr>
            <a:picLocks noChangeAspect="1"/>
          </p:cNvPicPr>
          <p:nvPr/>
        </p:nvPicPr>
        <p:blipFill>
          <a:blip r:embed="rId3"/>
          <a:stretch>
            <a:fillRect/>
          </a:stretch>
        </p:blipFill>
        <p:spPr>
          <a:xfrm>
            <a:off x="3734938" y="2602742"/>
            <a:ext cx="5791199" cy="1447799"/>
          </a:xfrm>
          <a:prstGeom prst="rect">
            <a:avLst/>
          </a:prstGeom>
        </p:spPr>
      </p:pic>
    </p:spTree>
    <p:extLst>
      <p:ext uri="{BB962C8B-B14F-4D97-AF65-F5344CB8AC3E}">
        <p14:creationId xmlns:p14="http://schemas.microsoft.com/office/powerpoint/2010/main" val="1873889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Afbeelding 1" descr="Archipel (Grevelingenmeer) - Wikipedia">
            <a:extLst>
              <a:ext uri="{FF2B5EF4-FFF2-40B4-BE49-F238E27FC236}">
                <a16:creationId xmlns:a16="http://schemas.microsoft.com/office/drawing/2014/main" id="{09AF5E56-03BA-853F-D182-AFB501F023AC}"/>
              </a:ext>
            </a:extLst>
          </p:cNvPr>
          <p:cNvPicPr>
            <a:picLocks noChangeAspect="1"/>
          </p:cNvPicPr>
          <p:nvPr/>
        </p:nvPicPr>
        <p:blipFill>
          <a:blip r:embed="rId3"/>
          <a:srcRect t="5377" b="9733"/>
          <a:stretch>
            <a:fillRect/>
          </a:stretch>
        </p:blipFill>
        <p:spPr>
          <a:xfrm>
            <a:off x="20" y="1282"/>
            <a:ext cx="12191980" cy="6856718"/>
          </a:xfrm>
          <a:prstGeom prst="rect">
            <a:avLst/>
          </a:prstGeom>
        </p:spPr>
      </p:pic>
    </p:spTree>
    <p:extLst>
      <p:ext uri="{BB962C8B-B14F-4D97-AF65-F5344CB8AC3E}">
        <p14:creationId xmlns:p14="http://schemas.microsoft.com/office/powerpoint/2010/main" val="3949221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Afbeelding 10">
            <a:extLst>
              <a:ext uri="{FF2B5EF4-FFF2-40B4-BE49-F238E27FC236}">
                <a16:creationId xmlns:a16="http://schemas.microsoft.com/office/drawing/2014/main" id="{83411094-AFEE-3096-A25D-3B8AC507FFDE}"/>
              </a:ext>
            </a:extLst>
          </p:cNvPr>
          <p:cNvPicPr>
            <a:picLocks noChangeAspect="1"/>
          </p:cNvPicPr>
          <p:nvPr/>
        </p:nvPicPr>
        <p:blipFill>
          <a:blip r:embed="rId3"/>
          <a:srcRect t="28790" r="-2" b="-2"/>
          <a:stretch>
            <a:fillRect/>
          </a:stretch>
        </p:blipFill>
        <p:spPr>
          <a:xfrm>
            <a:off x="321734" y="321733"/>
            <a:ext cx="5674894" cy="3030842"/>
          </a:xfrm>
          <a:prstGeom prst="rect">
            <a:avLst/>
          </a:prstGeom>
        </p:spPr>
      </p:pic>
      <p:pic>
        <p:nvPicPr>
          <p:cNvPr id="7" name="Afbeelding 6">
            <a:extLst>
              <a:ext uri="{FF2B5EF4-FFF2-40B4-BE49-F238E27FC236}">
                <a16:creationId xmlns:a16="http://schemas.microsoft.com/office/drawing/2014/main" id="{A9C01268-69BB-897E-C7E5-78EA4F6AABEC}"/>
              </a:ext>
            </a:extLst>
          </p:cNvPr>
          <p:cNvPicPr>
            <a:picLocks noChangeAspect="1"/>
          </p:cNvPicPr>
          <p:nvPr/>
        </p:nvPicPr>
        <p:blipFill>
          <a:blip r:embed="rId4"/>
          <a:srcRect r="3" b="28166"/>
          <a:stretch>
            <a:fillRect/>
          </a:stretch>
        </p:blipFill>
        <p:spPr>
          <a:xfrm>
            <a:off x="321735" y="3524289"/>
            <a:ext cx="2676579" cy="2776517"/>
          </a:xfrm>
          <a:prstGeom prst="rect">
            <a:avLst/>
          </a:prstGeom>
        </p:spPr>
      </p:pic>
      <p:pic>
        <p:nvPicPr>
          <p:cNvPr id="13" name="Afbeelding 12">
            <a:extLst>
              <a:ext uri="{FF2B5EF4-FFF2-40B4-BE49-F238E27FC236}">
                <a16:creationId xmlns:a16="http://schemas.microsoft.com/office/drawing/2014/main" id="{AA5593EA-E716-6782-CF74-05A413BB7BF8}"/>
              </a:ext>
            </a:extLst>
          </p:cNvPr>
          <p:cNvPicPr>
            <a:picLocks noChangeAspect="1"/>
          </p:cNvPicPr>
          <p:nvPr/>
        </p:nvPicPr>
        <p:blipFill>
          <a:blip r:embed="rId5"/>
          <a:srcRect r="20823"/>
          <a:stretch>
            <a:fillRect/>
          </a:stretch>
        </p:blipFill>
        <p:spPr>
          <a:xfrm>
            <a:off x="3159553" y="3514855"/>
            <a:ext cx="2837076" cy="2785951"/>
          </a:xfrm>
          <a:prstGeom prst="rect">
            <a:avLst/>
          </a:prstGeom>
        </p:spPr>
      </p:pic>
      <p:pic>
        <p:nvPicPr>
          <p:cNvPr id="3" name="Afbeelding 2">
            <a:extLst>
              <a:ext uri="{FF2B5EF4-FFF2-40B4-BE49-F238E27FC236}">
                <a16:creationId xmlns:a16="http://schemas.microsoft.com/office/drawing/2014/main" id="{4BD73720-CA40-8E0C-B550-31414CB16F41}"/>
              </a:ext>
            </a:extLst>
          </p:cNvPr>
          <p:cNvPicPr>
            <a:picLocks noChangeAspect="1"/>
          </p:cNvPicPr>
          <p:nvPr/>
        </p:nvPicPr>
        <p:blipFill>
          <a:blip r:embed="rId6"/>
          <a:srcRect t="13817" r="-2" b="7162"/>
          <a:stretch>
            <a:fillRect/>
          </a:stretch>
        </p:blipFill>
        <p:spPr>
          <a:xfrm>
            <a:off x="6195373" y="321733"/>
            <a:ext cx="5674892" cy="5979074"/>
          </a:xfrm>
          <a:prstGeom prst="rect">
            <a:avLst/>
          </a:prstGeom>
        </p:spPr>
      </p:pic>
    </p:spTree>
    <p:extLst>
      <p:ext uri="{BB962C8B-B14F-4D97-AF65-F5344CB8AC3E}">
        <p14:creationId xmlns:p14="http://schemas.microsoft.com/office/powerpoint/2010/main" val="1270950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practice Metamorfose | StudyGo">
            <a:extLst>
              <a:ext uri="{FF2B5EF4-FFF2-40B4-BE49-F238E27FC236}">
                <a16:creationId xmlns:a16="http://schemas.microsoft.com/office/drawing/2014/main" id="{CCDA1155-D751-C881-39DB-1B36DE9AD717}"/>
              </a:ext>
            </a:extLst>
          </p:cNvPr>
          <p:cNvPicPr>
            <a:picLocks noChangeAspect="1"/>
          </p:cNvPicPr>
          <p:nvPr/>
        </p:nvPicPr>
        <p:blipFill>
          <a:blip r:embed="rId3"/>
          <a:srcRect l="5463" r="14523"/>
          <a:stretch>
            <a:fillRect/>
          </a:stretch>
        </p:blipFill>
        <p:spPr>
          <a:xfrm>
            <a:off x="0" y="574766"/>
            <a:ext cx="12192000" cy="7106194"/>
          </a:xfrm>
          <a:prstGeom prst="rect">
            <a:avLst/>
          </a:prstGeom>
        </p:spPr>
      </p:pic>
    </p:spTree>
    <p:extLst>
      <p:ext uri="{BB962C8B-B14F-4D97-AF65-F5344CB8AC3E}">
        <p14:creationId xmlns:p14="http://schemas.microsoft.com/office/powerpoint/2010/main" val="499053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Vlinderreizen">
            <a:extLst>
              <a:ext uri="{FF2B5EF4-FFF2-40B4-BE49-F238E27FC236}">
                <a16:creationId xmlns:a16="http://schemas.microsoft.com/office/drawing/2014/main" id="{5482D556-186F-4101-A820-0730FF66FA12}"/>
              </a:ext>
            </a:extLst>
          </p:cNvPr>
          <p:cNvPicPr>
            <a:picLocks noChangeAspect="1"/>
          </p:cNvPicPr>
          <p:nvPr/>
        </p:nvPicPr>
        <p:blipFill>
          <a:blip r:embed="rId3"/>
          <a:srcRect t="7396" b="8350"/>
          <a:stretch>
            <a:fillRect/>
          </a:stretch>
        </p:blipFill>
        <p:spPr>
          <a:xfrm>
            <a:off x="20" y="1282"/>
            <a:ext cx="12191980" cy="6856718"/>
          </a:xfrm>
          <a:prstGeom prst="rect">
            <a:avLst/>
          </a:prstGeom>
        </p:spPr>
      </p:pic>
      <p:pic>
        <p:nvPicPr>
          <p:cNvPr id="3" name="Afbeelding 2" descr="Vlinderreizen">
            <a:extLst>
              <a:ext uri="{FF2B5EF4-FFF2-40B4-BE49-F238E27FC236}">
                <a16:creationId xmlns:a16="http://schemas.microsoft.com/office/drawing/2014/main" id="{BFA65B24-6627-4050-E15D-7F4AC2DC5035}"/>
              </a:ext>
            </a:extLst>
          </p:cNvPr>
          <p:cNvPicPr>
            <a:picLocks noChangeAspect="1"/>
          </p:cNvPicPr>
          <p:nvPr/>
        </p:nvPicPr>
        <p:blipFill>
          <a:blip r:embed="rId3"/>
          <a:srcRect t="7396" b="8350"/>
          <a:stretch>
            <a:fillRect/>
          </a:stretch>
        </p:blipFill>
        <p:spPr>
          <a:xfrm>
            <a:off x="20" y="375354"/>
            <a:ext cx="12191980" cy="6856718"/>
          </a:xfrm>
          <a:prstGeom prst="rect">
            <a:avLst/>
          </a:prstGeom>
        </p:spPr>
      </p:pic>
    </p:spTree>
    <p:extLst>
      <p:ext uri="{BB962C8B-B14F-4D97-AF65-F5344CB8AC3E}">
        <p14:creationId xmlns:p14="http://schemas.microsoft.com/office/powerpoint/2010/main" val="3772927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D7CFC-3F6C-6377-1419-D9C3643C262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6B4FA9E-570F-2AFA-A9DA-91C0A747A588}"/>
              </a:ext>
            </a:extLst>
          </p:cNvPr>
          <p:cNvSpPr>
            <a:spLocks noGrp="1"/>
          </p:cNvSpPr>
          <p:nvPr>
            <p:ph type="ctrTitle"/>
          </p:nvPr>
        </p:nvSpPr>
        <p:spPr>
          <a:xfrm>
            <a:off x="1524000" y="2235200"/>
            <a:ext cx="9144000" cy="2387600"/>
          </a:xfrm>
        </p:spPr>
        <p:txBody>
          <a:bodyPr>
            <a:normAutofit/>
          </a:bodyPr>
          <a:lstStyle/>
          <a:p>
            <a:r>
              <a:rPr lang="nl-NL" dirty="0"/>
              <a:t>Veilig voor iedereen: </a:t>
            </a:r>
            <a:br>
              <a:rPr lang="nl-NL" dirty="0"/>
            </a:br>
            <a:r>
              <a:rPr lang="nl-NL" dirty="0"/>
              <a:t>mens centraal</a:t>
            </a:r>
          </a:p>
        </p:txBody>
      </p:sp>
      <p:sp>
        <p:nvSpPr>
          <p:cNvPr id="6" name="Ondertitel 5">
            <a:extLst>
              <a:ext uri="{FF2B5EF4-FFF2-40B4-BE49-F238E27FC236}">
                <a16:creationId xmlns:a16="http://schemas.microsoft.com/office/drawing/2014/main" id="{941C5EC8-9215-1354-B4C2-E717EED9E1FD}"/>
              </a:ext>
            </a:extLst>
          </p:cNvPr>
          <p:cNvSpPr>
            <a:spLocks noGrp="1"/>
          </p:cNvSpPr>
          <p:nvPr>
            <p:ph type="subTitle" idx="1"/>
          </p:nvPr>
        </p:nvSpPr>
        <p:spPr/>
        <p:txBody>
          <a:bodyPr/>
          <a:lstStyle/>
          <a:p>
            <a:endParaRPr lang="nl-NL"/>
          </a:p>
        </p:txBody>
      </p:sp>
      <p:pic>
        <p:nvPicPr>
          <p:cNvPr id="3" name="Graphic 2" descr="Archipel Zorggroep Eindhoven: het gevoel van samen.">
            <a:extLst>
              <a:ext uri="{FF2B5EF4-FFF2-40B4-BE49-F238E27FC236}">
                <a16:creationId xmlns:a16="http://schemas.microsoft.com/office/drawing/2014/main" id="{333A15A9-E13A-E522-8B83-1E90FC5C14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73180" y="1107281"/>
            <a:ext cx="2794000" cy="889000"/>
          </a:xfrm>
          <a:prstGeom prst="rect">
            <a:avLst/>
          </a:prstGeom>
        </p:spPr>
      </p:pic>
    </p:spTree>
    <p:extLst>
      <p:ext uri="{BB962C8B-B14F-4D97-AF65-F5344CB8AC3E}">
        <p14:creationId xmlns:p14="http://schemas.microsoft.com/office/powerpoint/2010/main" val="1391903673"/>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Archipe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 Archipel sjabloon.pptx" id="{8F3009A9-9334-44EA-B093-CD9745969F4E}" vid="{DF79B8F8-A83F-42C5-A7B0-8668471BD61C}"/>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2500</TotalTime>
  <Words>1968</Words>
  <Application>Microsoft Office PowerPoint</Application>
  <PresentationFormat>Breedbeeld</PresentationFormat>
  <Paragraphs>147</Paragraphs>
  <Slides>37</Slides>
  <Notes>33</Notes>
  <HiddenSlides>3</HiddenSlides>
  <MMClips>0</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37</vt:i4>
      </vt:variant>
    </vt:vector>
  </HeadingPairs>
  <TitlesOfParts>
    <vt:vector size="47" baseType="lpstr">
      <vt:lpstr>Aptos</vt:lpstr>
      <vt:lpstr>Aptos Display</vt:lpstr>
      <vt:lpstr>Arial</vt:lpstr>
      <vt:lpstr>Gotham Rounded</vt:lpstr>
      <vt:lpstr>Inter</vt:lpstr>
      <vt:lpstr>Pluto Sans Regular</vt:lpstr>
      <vt:lpstr>ui-sans-serif</vt:lpstr>
      <vt:lpstr>Wingdings</vt:lpstr>
      <vt:lpstr>Kantoorthema</vt:lpstr>
      <vt:lpstr>Archipel</vt:lpstr>
      <vt:lpstr>PowerPoint-presentatie</vt:lpstr>
      <vt:lpstr>Film interventie-team (I-team)</vt:lpstr>
      <vt:lpstr>Veilig voor iedereen:  cliënt centraal collega’s cruciaal</vt:lpstr>
      <vt:lpstr>PowerPoint-presentatie</vt:lpstr>
      <vt:lpstr>PowerPoint-presentatie</vt:lpstr>
      <vt:lpstr>PowerPoint-presentatie</vt:lpstr>
      <vt:lpstr>PowerPoint-presentatie</vt:lpstr>
      <vt:lpstr>PowerPoint-presentatie</vt:lpstr>
      <vt:lpstr>Veilig voor iedereen:  mens centraal</vt:lpstr>
      <vt:lpstr>De feiten (CBS, feb 2026) Dit blijkt uit cijfers van de werknemersenquête, die het Centraal Bureau voor de Statistiek (CBS) uitvoert voor het onderzoeksprogramma Arbeidsmarkt Zorg en Welzijn (AZW).</vt:lpstr>
      <vt:lpstr>PowerPoint-presentatie</vt:lpstr>
      <vt:lpstr>PowerPoint-presentatie</vt:lpstr>
      <vt:lpstr>PowerPoint-presentatie</vt:lpstr>
      <vt:lpstr>  Kwaliteit van bestaan     Kwaliteit van zorg    Kwaliteit van werk   Kwaliteit van leven  </vt:lpstr>
      <vt:lpstr>PowerPoint-presentatie</vt:lpstr>
      <vt:lpstr>Kwaliteit van zorg     Kwaliteit van bestaan</vt:lpstr>
      <vt:lpstr>PowerPoint-presentatie</vt:lpstr>
      <vt:lpstr>PowerPoint-presentatie</vt:lpstr>
      <vt:lpstr>PowerPoint-presentatie</vt:lpstr>
      <vt:lpstr>PowerPoint-presentatie</vt:lpstr>
      <vt:lpstr>PowerPoint-presentatie</vt:lpstr>
      <vt:lpstr>Morele dilemma’s </vt:lpstr>
      <vt:lpstr>PowerPoint-presentatie</vt:lpstr>
      <vt:lpstr>Veiligheid  Vrijheid</vt:lpstr>
      <vt:lpstr>Specialist  Generalistt</vt:lpstr>
      <vt:lpstr>PowerPoint-presentatie</vt:lpstr>
      <vt:lpstr>PowerPoint-presentatie</vt:lpstr>
      <vt:lpstr>PowerPoint-presentatie</vt:lpstr>
      <vt:lpstr>PowerPoint-presentatie</vt:lpstr>
      <vt:lpstr>Anders kijken Anders denken Anders doen</vt:lpstr>
      <vt:lpstr>PowerPoint-presentatie</vt:lpstr>
      <vt:lpstr>PowerPoint-presentatie</vt:lpstr>
      <vt:lpstr>PowerPoint-presentatie</vt:lpstr>
      <vt:lpstr>Onmacht – Relatie = Klacht</vt:lpstr>
      <vt:lpstr>Durf jij een relatie aan te gaan met jezelf en met die ander?  E = A x K   </vt:lpstr>
      <vt:lpstr>PowerPoint-presentatie</vt:lpstr>
      <vt:lpstr>Workshops ronde 2 – 14:30 uur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Veilig voor iedereen:  cliënt centraal collega’s cruciaal</dc:title>
  <dc:creator>Sabine Uitslag</dc:creator>
  <cp:lastModifiedBy>Saskia van Nieuwland -  Peters</cp:lastModifiedBy>
  <cp:revision>53</cp:revision>
  <cp:lastPrinted>2026-03-10T05:04:52Z</cp:lastPrinted>
  <dcterms:created xsi:type="dcterms:W3CDTF">2026-03-08T16:58:15Z</dcterms:created>
  <dcterms:modified xsi:type="dcterms:W3CDTF">2026-03-12T14:09:04Z</dcterms:modified>
</cp:coreProperties>
</file>